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7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71" r:id="rId24"/>
    <p:sldId id="281" r:id="rId25"/>
    <p:sldId id="282" r:id="rId26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97F"/>
    <a:srgbClr val="FFE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51"/>
    <p:restoredTop sz="94650"/>
  </p:normalViewPr>
  <p:slideViewPr>
    <p:cSldViewPr snapToGrid="0" snapToObjects="1">
      <p:cViewPr varScale="1">
        <p:scale>
          <a:sx n="69" d="100"/>
          <a:sy n="69" d="100"/>
        </p:scale>
        <p:origin x="14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1C089-4F35-4C43-BC59-438EC1FE0F45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FBF2E-605A-DD44-BAE4-1590D24E8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51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62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effectLst/>
                <a:latin typeface="Bariol" panose="02000506040000020003" pitchFamily="2" charset="0"/>
              </a:rPr>
              <a:t>Year 1</a:t>
            </a:r>
            <a:r>
              <a:rPr lang="en-GB" b="1" dirty="0">
                <a:solidFill>
                  <a:srgbClr val="1C3A63"/>
                </a:solidFill>
                <a:effectLst/>
                <a:latin typeface="Bariol" panose="02000506040000020003" pitchFamily="2" charset="0"/>
              </a:rPr>
              <a:t> | </a:t>
            </a:r>
            <a:r>
              <a:rPr lang="en-GB" b="1" dirty="0">
                <a:effectLst/>
                <a:latin typeface="Bariol" panose="02000506040000020003" pitchFamily="2" charset="0"/>
              </a:rPr>
              <a:t>Week 1</a:t>
            </a:r>
            <a:r>
              <a:rPr lang="en-GB" b="1" dirty="0">
                <a:solidFill>
                  <a:srgbClr val="1C3A63"/>
                </a:solidFill>
                <a:effectLst/>
                <a:latin typeface="Bariol" panose="02000506040000020003" pitchFamily="2" charset="0"/>
              </a:rPr>
              <a:t> | </a:t>
            </a:r>
            <a:r>
              <a:rPr lang="en-GB" b="1" dirty="0">
                <a:effectLst/>
                <a:latin typeface="Bariol" panose="02000506040000020003" pitchFamily="2" charset="0"/>
              </a:rPr>
              <a:t>Day 1</a:t>
            </a:r>
            <a:endParaRPr lang="en-GB" dirty="0">
              <a:effectLst/>
              <a:latin typeface="Bariol" panose="02000506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93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GB" sz="2400" b="1" i="0" kern="1200" baseline="0" smtClean="0">
          <a:solidFill>
            <a:schemeClr val="bg1"/>
          </a:solidFill>
          <a:effectLst/>
          <a:latin typeface="Bariol" panose="0200050604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3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12" Type="http://schemas.openxmlformats.org/officeDocument/2006/relationships/image" Target="../media/image12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11" Type="http://schemas.openxmlformats.org/officeDocument/2006/relationships/image" Target="../media/image11.emf"/><Relationship Id="rId5" Type="http://schemas.openxmlformats.org/officeDocument/2006/relationships/image" Target="../media/image5.png"/><Relationship Id="rId10" Type="http://schemas.openxmlformats.org/officeDocument/2006/relationships/image" Target="../media/image10.emf"/><Relationship Id="rId4" Type="http://schemas.openxmlformats.org/officeDocument/2006/relationships/image" Target="../media/image4.png"/><Relationship Id="rId9" Type="http://schemas.openxmlformats.org/officeDocument/2006/relationships/image" Target="../media/image9.emf"/><Relationship Id="rId14" Type="http://schemas.openxmlformats.org/officeDocument/2006/relationships/image" Target="../media/image14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emf"/><Relationship Id="rId13" Type="http://schemas.openxmlformats.org/officeDocument/2006/relationships/image" Target="../media/image84.emf"/><Relationship Id="rId3" Type="http://schemas.openxmlformats.org/officeDocument/2006/relationships/image" Target="../media/image76.png"/><Relationship Id="rId7" Type="http://schemas.openxmlformats.org/officeDocument/2006/relationships/image" Target="../media/image78.emf"/><Relationship Id="rId12" Type="http://schemas.openxmlformats.org/officeDocument/2006/relationships/image" Target="../media/image83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emf"/><Relationship Id="rId11" Type="http://schemas.openxmlformats.org/officeDocument/2006/relationships/image" Target="../media/image82.emf"/><Relationship Id="rId5" Type="http://schemas.openxmlformats.org/officeDocument/2006/relationships/image" Target="../media/image7.emf"/><Relationship Id="rId10" Type="http://schemas.openxmlformats.org/officeDocument/2006/relationships/image" Target="../media/image81.emf"/><Relationship Id="rId4" Type="http://schemas.openxmlformats.org/officeDocument/2006/relationships/image" Target="../media/image6.emf"/><Relationship Id="rId9" Type="http://schemas.openxmlformats.org/officeDocument/2006/relationships/image" Target="../media/image80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emf"/><Relationship Id="rId3" Type="http://schemas.openxmlformats.org/officeDocument/2006/relationships/image" Target="../media/image86.png"/><Relationship Id="rId7" Type="http://schemas.openxmlformats.org/officeDocument/2006/relationships/image" Target="../media/image88.emf"/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10" Type="http://schemas.openxmlformats.org/officeDocument/2006/relationships/image" Target="../media/image91.emf"/><Relationship Id="rId4" Type="http://schemas.openxmlformats.org/officeDocument/2006/relationships/image" Target="../media/image87.png"/><Relationship Id="rId9" Type="http://schemas.openxmlformats.org/officeDocument/2006/relationships/image" Target="../media/image90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emf"/><Relationship Id="rId3" Type="http://schemas.openxmlformats.org/officeDocument/2006/relationships/image" Target="../media/image93.png"/><Relationship Id="rId7" Type="http://schemas.openxmlformats.org/officeDocument/2006/relationships/image" Target="../media/image95.emf"/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10" Type="http://schemas.openxmlformats.org/officeDocument/2006/relationships/image" Target="../media/image98.emf"/><Relationship Id="rId4" Type="http://schemas.openxmlformats.org/officeDocument/2006/relationships/image" Target="../media/image94.png"/><Relationship Id="rId9" Type="http://schemas.openxmlformats.org/officeDocument/2006/relationships/image" Target="../media/image97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emf"/><Relationship Id="rId3" Type="http://schemas.openxmlformats.org/officeDocument/2006/relationships/image" Target="../media/image100.png"/><Relationship Id="rId7" Type="http://schemas.openxmlformats.org/officeDocument/2006/relationships/image" Target="../media/image102.emf"/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1.emf"/><Relationship Id="rId5" Type="http://schemas.openxmlformats.org/officeDocument/2006/relationships/image" Target="../media/image7.emf"/><Relationship Id="rId4" Type="http://schemas.openxmlformats.org/officeDocument/2006/relationships/image" Target="../media/image6.emf"/><Relationship Id="rId9" Type="http://schemas.openxmlformats.org/officeDocument/2006/relationships/image" Target="../media/image104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emf"/><Relationship Id="rId13" Type="http://schemas.openxmlformats.org/officeDocument/2006/relationships/image" Target="../media/image115.emf"/><Relationship Id="rId3" Type="http://schemas.openxmlformats.org/officeDocument/2006/relationships/image" Target="../media/image106.emf"/><Relationship Id="rId7" Type="http://schemas.openxmlformats.org/officeDocument/2006/relationships/image" Target="../media/image109.emf"/><Relationship Id="rId12" Type="http://schemas.openxmlformats.org/officeDocument/2006/relationships/image" Target="../media/image114.emf"/><Relationship Id="rId2" Type="http://schemas.openxmlformats.org/officeDocument/2006/relationships/image" Target="../media/image10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11" Type="http://schemas.openxmlformats.org/officeDocument/2006/relationships/image" Target="../media/image113.emf"/><Relationship Id="rId5" Type="http://schemas.openxmlformats.org/officeDocument/2006/relationships/image" Target="../media/image108.png"/><Relationship Id="rId10" Type="http://schemas.openxmlformats.org/officeDocument/2006/relationships/image" Target="../media/image112.emf"/><Relationship Id="rId4" Type="http://schemas.openxmlformats.org/officeDocument/2006/relationships/image" Target="../media/image107.png"/><Relationship Id="rId9" Type="http://schemas.openxmlformats.org/officeDocument/2006/relationships/image" Target="../media/image111.emf"/><Relationship Id="rId14" Type="http://schemas.openxmlformats.org/officeDocument/2006/relationships/image" Target="../media/image116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emf"/><Relationship Id="rId13" Type="http://schemas.openxmlformats.org/officeDocument/2006/relationships/image" Target="../media/image126.emf"/><Relationship Id="rId3" Type="http://schemas.openxmlformats.org/officeDocument/2006/relationships/image" Target="../media/image118.emf"/><Relationship Id="rId7" Type="http://schemas.openxmlformats.org/officeDocument/2006/relationships/image" Target="../media/image120.emf"/><Relationship Id="rId12" Type="http://schemas.openxmlformats.org/officeDocument/2006/relationships/image" Target="../media/image125.emf"/><Relationship Id="rId2" Type="http://schemas.openxmlformats.org/officeDocument/2006/relationships/image" Target="../media/image11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11" Type="http://schemas.openxmlformats.org/officeDocument/2006/relationships/image" Target="../media/image124.emf"/><Relationship Id="rId5" Type="http://schemas.openxmlformats.org/officeDocument/2006/relationships/image" Target="../media/image6.emf"/><Relationship Id="rId15" Type="http://schemas.openxmlformats.org/officeDocument/2006/relationships/image" Target="../media/image128.emf"/><Relationship Id="rId10" Type="http://schemas.openxmlformats.org/officeDocument/2006/relationships/image" Target="../media/image123.emf"/><Relationship Id="rId4" Type="http://schemas.openxmlformats.org/officeDocument/2006/relationships/image" Target="../media/image119.png"/><Relationship Id="rId9" Type="http://schemas.openxmlformats.org/officeDocument/2006/relationships/image" Target="../media/image122.emf"/><Relationship Id="rId14" Type="http://schemas.openxmlformats.org/officeDocument/2006/relationships/image" Target="../media/image127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emf"/><Relationship Id="rId3" Type="http://schemas.openxmlformats.org/officeDocument/2006/relationships/image" Target="../media/image6.emf"/><Relationship Id="rId7" Type="http://schemas.openxmlformats.org/officeDocument/2006/relationships/image" Target="../media/image133.emf"/><Relationship Id="rId2" Type="http://schemas.openxmlformats.org/officeDocument/2006/relationships/image" Target="../media/image12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2.emf"/><Relationship Id="rId5" Type="http://schemas.openxmlformats.org/officeDocument/2006/relationships/image" Target="../media/image131.emf"/><Relationship Id="rId4" Type="http://schemas.openxmlformats.org/officeDocument/2006/relationships/image" Target="../media/image130.emf"/><Relationship Id="rId9" Type="http://schemas.openxmlformats.org/officeDocument/2006/relationships/image" Target="../media/image135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137.png"/><Relationship Id="rId7" Type="http://schemas.openxmlformats.org/officeDocument/2006/relationships/image" Target="../media/image6.emf"/><Relationship Id="rId12" Type="http://schemas.openxmlformats.org/officeDocument/2006/relationships/image" Target="../media/image143.emf"/><Relationship Id="rId2" Type="http://schemas.openxmlformats.org/officeDocument/2006/relationships/image" Target="../media/image13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9.png"/><Relationship Id="rId11" Type="http://schemas.openxmlformats.org/officeDocument/2006/relationships/image" Target="../media/image142.emf"/><Relationship Id="rId5" Type="http://schemas.openxmlformats.org/officeDocument/2006/relationships/image" Target="../media/image138.png"/><Relationship Id="rId10" Type="http://schemas.openxmlformats.org/officeDocument/2006/relationships/image" Target="../media/image141.emf"/><Relationship Id="rId4" Type="http://schemas.openxmlformats.org/officeDocument/2006/relationships/image" Target="../media/image31.png"/><Relationship Id="rId9" Type="http://schemas.openxmlformats.org/officeDocument/2006/relationships/image" Target="../media/image140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emf"/><Relationship Id="rId3" Type="http://schemas.openxmlformats.org/officeDocument/2006/relationships/image" Target="../media/image145.png"/><Relationship Id="rId7" Type="http://schemas.openxmlformats.org/officeDocument/2006/relationships/image" Target="../media/image148.emf"/><Relationship Id="rId2" Type="http://schemas.openxmlformats.org/officeDocument/2006/relationships/image" Target="../media/image14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147.png"/><Relationship Id="rId10" Type="http://schemas.openxmlformats.org/officeDocument/2006/relationships/image" Target="../media/image151.emf"/><Relationship Id="rId4" Type="http://schemas.openxmlformats.org/officeDocument/2006/relationships/image" Target="../media/image146.png"/><Relationship Id="rId9" Type="http://schemas.openxmlformats.org/officeDocument/2006/relationships/image" Target="../media/image150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emf"/><Relationship Id="rId3" Type="http://schemas.openxmlformats.org/officeDocument/2006/relationships/image" Target="../media/image6.emf"/><Relationship Id="rId7" Type="http://schemas.openxmlformats.org/officeDocument/2006/relationships/image" Target="../media/image155.emf"/><Relationship Id="rId2" Type="http://schemas.openxmlformats.org/officeDocument/2006/relationships/image" Target="../media/image15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4.emf"/><Relationship Id="rId5" Type="http://schemas.openxmlformats.org/officeDocument/2006/relationships/image" Target="../media/image153.emf"/><Relationship Id="rId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6.emf"/><Relationship Id="rId7" Type="http://schemas.openxmlformats.org/officeDocument/2006/relationships/image" Target="../media/image19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emf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65.emf"/><Relationship Id="rId3" Type="http://schemas.openxmlformats.org/officeDocument/2006/relationships/image" Target="../media/image31.png"/><Relationship Id="rId7" Type="http://schemas.openxmlformats.org/officeDocument/2006/relationships/image" Target="../media/image161.png"/><Relationship Id="rId12" Type="http://schemas.openxmlformats.org/officeDocument/2006/relationships/image" Target="../media/image164.emf"/><Relationship Id="rId2" Type="http://schemas.openxmlformats.org/officeDocument/2006/relationships/image" Target="../media/image15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0.png"/><Relationship Id="rId11" Type="http://schemas.openxmlformats.org/officeDocument/2006/relationships/image" Target="../media/image163.emf"/><Relationship Id="rId5" Type="http://schemas.openxmlformats.org/officeDocument/2006/relationships/image" Target="../media/image159.png"/><Relationship Id="rId10" Type="http://schemas.openxmlformats.org/officeDocument/2006/relationships/image" Target="../media/image162.emf"/><Relationship Id="rId4" Type="http://schemas.openxmlformats.org/officeDocument/2006/relationships/image" Target="../media/image158.png"/><Relationship Id="rId9" Type="http://schemas.openxmlformats.org/officeDocument/2006/relationships/image" Target="../media/image7.emf"/><Relationship Id="rId14" Type="http://schemas.openxmlformats.org/officeDocument/2006/relationships/image" Target="../media/image16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71.emf"/><Relationship Id="rId2" Type="http://schemas.openxmlformats.org/officeDocument/2006/relationships/image" Target="../media/image16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0.emf"/><Relationship Id="rId5" Type="http://schemas.openxmlformats.org/officeDocument/2006/relationships/image" Target="../media/image169.emf"/><Relationship Id="rId4" Type="http://schemas.openxmlformats.org/officeDocument/2006/relationships/image" Target="../media/image168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emf"/><Relationship Id="rId3" Type="http://schemas.openxmlformats.org/officeDocument/2006/relationships/image" Target="../media/image173.png"/><Relationship Id="rId7" Type="http://schemas.openxmlformats.org/officeDocument/2006/relationships/image" Target="../media/image175.emf"/><Relationship Id="rId2" Type="http://schemas.openxmlformats.org/officeDocument/2006/relationships/image" Target="../media/image17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4.emf"/><Relationship Id="rId5" Type="http://schemas.openxmlformats.org/officeDocument/2006/relationships/image" Target="../media/image7.emf"/><Relationship Id="rId4" Type="http://schemas.openxmlformats.org/officeDocument/2006/relationships/image" Target="../media/image6.emf"/><Relationship Id="rId9" Type="http://schemas.openxmlformats.org/officeDocument/2006/relationships/image" Target="../media/image177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emf"/><Relationship Id="rId3" Type="http://schemas.openxmlformats.org/officeDocument/2006/relationships/image" Target="../media/image179.png"/><Relationship Id="rId7" Type="http://schemas.openxmlformats.org/officeDocument/2006/relationships/image" Target="../media/image181.emf"/><Relationship Id="rId2" Type="http://schemas.openxmlformats.org/officeDocument/2006/relationships/image" Target="../media/image17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0.emf"/><Relationship Id="rId11" Type="http://schemas.openxmlformats.org/officeDocument/2006/relationships/image" Target="../media/image185.emf"/><Relationship Id="rId5" Type="http://schemas.openxmlformats.org/officeDocument/2006/relationships/image" Target="../media/image6.emf"/><Relationship Id="rId10" Type="http://schemas.openxmlformats.org/officeDocument/2006/relationships/image" Target="../media/image184.emf"/><Relationship Id="rId4" Type="http://schemas.openxmlformats.org/officeDocument/2006/relationships/image" Target="../media/image7.emf"/><Relationship Id="rId9" Type="http://schemas.openxmlformats.org/officeDocument/2006/relationships/image" Target="../media/image183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emf"/><Relationship Id="rId3" Type="http://schemas.openxmlformats.org/officeDocument/2006/relationships/image" Target="../media/image31.png"/><Relationship Id="rId7" Type="http://schemas.openxmlformats.org/officeDocument/2006/relationships/image" Target="../media/image188.emf"/><Relationship Id="rId2" Type="http://schemas.openxmlformats.org/officeDocument/2006/relationships/image" Target="../media/image18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10" Type="http://schemas.openxmlformats.org/officeDocument/2006/relationships/image" Target="../media/image191.emf"/><Relationship Id="rId4" Type="http://schemas.openxmlformats.org/officeDocument/2006/relationships/image" Target="../media/image187.png"/><Relationship Id="rId9" Type="http://schemas.openxmlformats.org/officeDocument/2006/relationships/image" Target="../media/image190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emf"/><Relationship Id="rId3" Type="http://schemas.openxmlformats.org/officeDocument/2006/relationships/image" Target="../media/image193.png"/><Relationship Id="rId7" Type="http://schemas.openxmlformats.org/officeDocument/2006/relationships/image" Target="../media/image196.emf"/><Relationship Id="rId2" Type="http://schemas.openxmlformats.org/officeDocument/2006/relationships/image" Target="../media/image19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5.emf"/><Relationship Id="rId5" Type="http://schemas.openxmlformats.org/officeDocument/2006/relationships/image" Target="../media/image194.emf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6.emf"/><Relationship Id="rId7" Type="http://schemas.openxmlformats.org/officeDocument/2006/relationships/image" Target="../media/image25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emf"/><Relationship Id="rId5" Type="http://schemas.openxmlformats.org/officeDocument/2006/relationships/image" Target="../media/image23.png"/><Relationship Id="rId10" Type="http://schemas.openxmlformats.org/officeDocument/2006/relationships/image" Target="../media/image28.emf"/><Relationship Id="rId4" Type="http://schemas.openxmlformats.org/officeDocument/2006/relationships/image" Target="../media/image7.emf"/><Relationship Id="rId9" Type="http://schemas.openxmlformats.org/officeDocument/2006/relationships/image" Target="../media/image27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6.emf"/><Relationship Id="rId7" Type="http://schemas.openxmlformats.org/officeDocument/2006/relationships/image" Target="../media/image33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37.emf"/><Relationship Id="rId5" Type="http://schemas.openxmlformats.org/officeDocument/2006/relationships/image" Target="../media/image31.png"/><Relationship Id="rId10" Type="http://schemas.openxmlformats.org/officeDocument/2006/relationships/image" Target="../media/image36.emf"/><Relationship Id="rId4" Type="http://schemas.openxmlformats.org/officeDocument/2006/relationships/image" Target="../media/image7.emf"/><Relationship Id="rId9" Type="http://schemas.openxmlformats.org/officeDocument/2006/relationships/image" Target="../media/image35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image" Target="../media/image6.emf"/><Relationship Id="rId7" Type="http://schemas.openxmlformats.org/officeDocument/2006/relationships/image" Target="../media/image42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emf"/><Relationship Id="rId4" Type="http://schemas.openxmlformats.org/officeDocument/2006/relationships/image" Target="../media/image39.png"/><Relationship Id="rId9" Type="http://schemas.openxmlformats.org/officeDocument/2006/relationships/image" Target="../media/image44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13" Type="http://schemas.openxmlformats.org/officeDocument/2006/relationships/image" Target="../media/image53.emf"/><Relationship Id="rId3" Type="http://schemas.openxmlformats.org/officeDocument/2006/relationships/image" Target="../media/image32.png"/><Relationship Id="rId7" Type="http://schemas.openxmlformats.org/officeDocument/2006/relationships/image" Target="../media/image7.emf"/><Relationship Id="rId12" Type="http://schemas.openxmlformats.org/officeDocument/2006/relationships/image" Target="../media/image52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11" Type="http://schemas.openxmlformats.org/officeDocument/2006/relationships/image" Target="../media/image51.emf"/><Relationship Id="rId5" Type="http://schemas.microsoft.com/office/2007/relationships/hdphoto" Target="../media/hdphoto1.wdp"/><Relationship Id="rId10" Type="http://schemas.openxmlformats.org/officeDocument/2006/relationships/image" Target="../media/image50.emf"/><Relationship Id="rId4" Type="http://schemas.openxmlformats.org/officeDocument/2006/relationships/image" Target="../media/image47.png"/><Relationship Id="rId9" Type="http://schemas.openxmlformats.org/officeDocument/2006/relationships/image" Target="../media/image49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3" Type="http://schemas.openxmlformats.org/officeDocument/2006/relationships/image" Target="../media/image55.png"/><Relationship Id="rId7" Type="http://schemas.openxmlformats.org/officeDocument/2006/relationships/image" Target="../media/image57.emf"/><Relationship Id="rId12" Type="http://schemas.openxmlformats.org/officeDocument/2006/relationships/image" Target="../media/image62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11" Type="http://schemas.openxmlformats.org/officeDocument/2006/relationships/image" Target="../media/image61.emf"/><Relationship Id="rId5" Type="http://schemas.openxmlformats.org/officeDocument/2006/relationships/image" Target="../media/image6.emf"/><Relationship Id="rId10" Type="http://schemas.openxmlformats.org/officeDocument/2006/relationships/image" Target="../media/image60.emf"/><Relationship Id="rId4" Type="http://schemas.openxmlformats.org/officeDocument/2006/relationships/image" Target="../media/image56.png"/><Relationship Id="rId9" Type="http://schemas.openxmlformats.org/officeDocument/2006/relationships/image" Target="../media/image59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emf"/><Relationship Id="rId3" Type="http://schemas.openxmlformats.org/officeDocument/2006/relationships/image" Target="../media/image6.emf"/><Relationship Id="rId7" Type="http://schemas.openxmlformats.org/officeDocument/2006/relationships/image" Target="../media/image66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emf"/><Relationship Id="rId5" Type="http://schemas.openxmlformats.org/officeDocument/2006/relationships/image" Target="../media/image64.emf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emf"/><Relationship Id="rId3" Type="http://schemas.openxmlformats.org/officeDocument/2006/relationships/image" Target="../media/image69.png"/><Relationship Id="rId7" Type="http://schemas.openxmlformats.org/officeDocument/2006/relationships/image" Target="../media/image71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emf"/><Relationship Id="rId5" Type="http://schemas.openxmlformats.org/officeDocument/2006/relationships/image" Target="../media/image7.emf"/><Relationship Id="rId10" Type="http://schemas.openxmlformats.org/officeDocument/2006/relationships/image" Target="../media/image74.emf"/><Relationship Id="rId4" Type="http://schemas.openxmlformats.org/officeDocument/2006/relationships/image" Target="../media/image6.emf"/><Relationship Id="rId9" Type="http://schemas.openxmlformats.org/officeDocument/2006/relationships/image" Target="../media/image7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9BF6543-6BD4-1143-A1D3-993BC9440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927" y="4547830"/>
            <a:ext cx="6527800" cy="863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794C958-6878-0C40-A68D-B60A39D48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036" y="1130138"/>
            <a:ext cx="7277100" cy="51308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F0CA1C-9645-7E49-89D2-EDCE9B61AAF5}"/>
              </a:ext>
            </a:extLst>
          </p:cNvPr>
          <p:cNvSpPr/>
          <p:nvPr/>
        </p:nvSpPr>
        <p:spPr>
          <a:xfrm>
            <a:off x="6443207" y="1264089"/>
            <a:ext cx="451944" cy="45194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6EFCAAC-00E2-2F49-8F70-5A75F3812A4C}"/>
              </a:ext>
            </a:extLst>
          </p:cNvPr>
          <p:cNvSpPr/>
          <p:nvPr/>
        </p:nvSpPr>
        <p:spPr>
          <a:xfrm>
            <a:off x="2055719" y="5567597"/>
            <a:ext cx="451944" cy="45194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0" name="Table 17">
            <a:extLst>
              <a:ext uri="{FF2B5EF4-FFF2-40B4-BE49-F238E27FC236}">
                <a16:creationId xmlns:a16="http://schemas.microsoft.com/office/drawing/2014/main" id="{F741DEE1-A16D-8547-818E-38E20FA23C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087586"/>
              </p:ext>
            </p:extLst>
          </p:nvPr>
        </p:nvGraphicFramePr>
        <p:xfrm>
          <a:off x="1441826" y="2536578"/>
          <a:ext cx="3302000" cy="115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1000">
                  <a:extLst>
                    <a:ext uri="{9D8B030D-6E8A-4147-A177-3AD203B41FA5}">
                      <a16:colId xmlns:a16="http://schemas.microsoft.com/office/drawing/2014/main" val="2317439864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38522654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ysClr val="windowText" lastClr="000000"/>
                          </a:solidFill>
                          <a:latin typeface="KG Primary Penmanship" panose="02000506000000020003" pitchFamily="2" charset="77"/>
                        </a:rPr>
                        <a:t>Tens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ysClr val="windowText" lastClr="000000"/>
                          </a:solidFill>
                          <a:latin typeface="KG Primary Penmanship" panose="02000506000000020003" pitchFamily="2" charset="77"/>
                        </a:rPr>
                        <a:t>Ones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79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9819"/>
                  </a:ext>
                </a:extLst>
              </a:tr>
              <a:tr h="640800">
                <a:tc>
                  <a:txBody>
                    <a:bodyPr/>
                    <a:lstStyle/>
                    <a:p>
                      <a:pPr algn="ctr"/>
                      <a:endParaRPr lang="en-GB" b="0">
                        <a:solidFill>
                          <a:sysClr val="windowText" lastClr="000000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ysClr val="windowText" lastClr="000000"/>
                        </a:solidFill>
                        <a:latin typeface="KG Primary Penmanship" panose="02000506000000020003" pitchFamily="2" charset="77"/>
                      </a:endParaRPr>
                    </a:p>
                    <a:p>
                      <a:pPr algn="ctr"/>
                      <a:endParaRPr lang="en-GB" b="0" dirty="0">
                        <a:solidFill>
                          <a:sysClr val="windowText" lastClr="000000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965177"/>
                  </a:ext>
                </a:extLst>
              </a:tr>
            </a:tbl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02671BB7-07A7-6F46-94B1-BBFF71E769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1687" y="3107436"/>
            <a:ext cx="1058935" cy="51843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0A546D1-2663-A044-8A1E-6EB3B0339E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6165" y="3092053"/>
            <a:ext cx="606682" cy="57359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354B5D8-BD03-ED4B-B41B-64BBF6F81C1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542" t="25298" r="42638" b="35967"/>
          <a:stretch/>
        </p:blipFill>
        <p:spPr>
          <a:xfrm>
            <a:off x="8700247" y="855308"/>
            <a:ext cx="318024" cy="155171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18B4AAC-3BFA-A541-9AB2-EAEFE9F4DEF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0169" t="36180" r="42997" b="47334"/>
          <a:stretch/>
        </p:blipFill>
        <p:spPr>
          <a:xfrm>
            <a:off x="9081218" y="866352"/>
            <a:ext cx="318276" cy="28238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FD4BD2F-CAD4-8E40-ACAA-FC4D0315562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0169" t="36180" r="42997" b="47334"/>
          <a:stretch/>
        </p:blipFill>
        <p:spPr>
          <a:xfrm>
            <a:off x="9081218" y="1290484"/>
            <a:ext cx="318276" cy="28238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ACBD3BEF-FED4-F640-9138-E56ABA89AD3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0169" t="36180" r="42997" b="47334"/>
          <a:stretch/>
        </p:blipFill>
        <p:spPr>
          <a:xfrm>
            <a:off x="9081218" y="1714616"/>
            <a:ext cx="318276" cy="28238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FA2DB96-12C0-4B4F-BFE7-955DA412668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0169" t="36180" r="42997" b="47334"/>
          <a:stretch/>
        </p:blipFill>
        <p:spPr>
          <a:xfrm>
            <a:off x="9081218" y="2138747"/>
            <a:ext cx="318276" cy="2823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AEFC13-94E8-3141-ABAB-1A0D6C878A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13579" y="1133404"/>
            <a:ext cx="711200" cy="863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EBCCD4-E2C7-8B4A-89A6-D47D4F2D85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49660" y="1866443"/>
            <a:ext cx="2082800" cy="876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1513E2-D425-7C4B-9F42-8CA87474042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32836" y="4535130"/>
            <a:ext cx="952500" cy="876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844438B-6DA2-664E-9A0F-FAA9CBDD8B3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37431" y="4535130"/>
            <a:ext cx="952500" cy="876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87E4096-8DAB-BA4A-9FB7-FBB75182AD1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29325" y="4535130"/>
            <a:ext cx="939800" cy="876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931E6D0-383A-9142-8862-20055586176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82831" y="4535130"/>
            <a:ext cx="939800" cy="8763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F758F6A-6175-D443-B310-F567570D250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60031" y="5418814"/>
            <a:ext cx="6604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44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A188C2-7AC3-DE4F-A142-24FE5D8C4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97" y="1121440"/>
            <a:ext cx="8801100" cy="49403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5</a:t>
            </a:r>
          </a:p>
        </p:txBody>
      </p:sp>
      <p:sp>
        <p:nvSpPr>
          <p:cNvPr id="5" name="Rectangle 4"/>
          <p:cNvSpPr/>
          <p:nvPr/>
        </p:nvSpPr>
        <p:spPr>
          <a:xfrm>
            <a:off x="4810539" y="2218416"/>
            <a:ext cx="850790" cy="52273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7477" t="40370" r="73576" b="37486"/>
          <a:stretch/>
        </p:blipFill>
        <p:spPr>
          <a:xfrm>
            <a:off x="6716042" y="3716334"/>
            <a:ext cx="2661873" cy="1749935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2860156" y="4263662"/>
            <a:ext cx="8187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990212" y="4256575"/>
            <a:ext cx="8187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197038" y="4754340"/>
            <a:ext cx="8187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2158409" y="5907933"/>
            <a:ext cx="2091615" cy="5847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ounded Rectangle 22"/>
          <p:cNvSpPr/>
          <p:nvPr/>
        </p:nvSpPr>
        <p:spPr>
          <a:xfrm>
            <a:off x="4727925" y="5908181"/>
            <a:ext cx="2091615" cy="5847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7354B5D8-BD03-ED4B-B41B-64BBF6F81C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542" t="25298" r="42638" b="35967"/>
          <a:stretch/>
        </p:blipFill>
        <p:spPr>
          <a:xfrm>
            <a:off x="8702326" y="833747"/>
            <a:ext cx="318024" cy="155171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354B5D8-BD03-ED4B-B41B-64BBF6F81C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542" t="25298" r="42638" b="35967"/>
          <a:stretch/>
        </p:blipFill>
        <p:spPr>
          <a:xfrm>
            <a:off x="8972393" y="833747"/>
            <a:ext cx="318024" cy="155171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354B5D8-BD03-ED4B-B41B-64BBF6F81C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542" t="25298" r="42638" b="35967"/>
          <a:stretch/>
        </p:blipFill>
        <p:spPr>
          <a:xfrm>
            <a:off x="8432260" y="833747"/>
            <a:ext cx="318024" cy="155171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EEE7BFA-F0DA-9C4C-9935-43E3281EA93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169" t="36180" r="42997" b="47334"/>
          <a:stretch/>
        </p:blipFill>
        <p:spPr>
          <a:xfrm>
            <a:off x="9231807" y="1503408"/>
            <a:ext cx="318276" cy="28238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EEE7BFA-F0DA-9C4C-9935-43E3281EA93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169" t="36180" r="42997" b="47334"/>
          <a:stretch/>
        </p:blipFill>
        <p:spPr>
          <a:xfrm>
            <a:off x="9231807" y="2076674"/>
            <a:ext cx="318276" cy="28238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EEE7BFA-F0DA-9C4C-9935-43E3281EA93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169" t="36180" r="42997" b="47334"/>
          <a:stretch/>
        </p:blipFill>
        <p:spPr>
          <a:xfrm>
            <a:off x="9231807" y="1797002"/>
            <a:ext cx="318276" cy="28238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354B5D8-BD03-ED4B-B41B-64BBF6F81C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542" t="25298" r="42638" b="35967"/>
          <a:stretch/>
        </p:blipFill>
        <p:spPr>
          <a:xfrm>
            <a:off x="8150288" y="843623"/>
            <a:ext cx="318024" cy="155171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354B5D8-BD03-ED4B-B41B-64BBF6F81C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542" t="25298" r="42638" b="35967"/>
          <a:stretch/>
        </p:blipFill>
        <p:spPr>
          <a:xfrm>
            <a:off x="7817967" y="825605"/>
            <a:ext cx="318024" cy="15517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00F901-8C47-274D-A608-2F16CDF579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9312" y="1121433"/>
            <a:ext cx="850900" cy="863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382245-96E1-3246-9E97-556FCA3D2A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8134" y="2126361"/>
            <a:ext cx="876300" cy="876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7728A4-8B64-B04C-8140-DAC3BDF90B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65746" y="3695400"/>
            <a:ext cx="838200" cy="863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6D46319-2FA7-334E-AC53-ABBBA5F0B5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09705" y="3716334"/>
            <a:ext cx="838200" cy="863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37E3A7A-2C62-D442-8159-5AA234CDD6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65164" y="4218779"/>
            <a:ext cx="838200" cy="8636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4421941-E54F-CC41-BCA7-20FCF835FBD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16042" y="5845424"/>
            <a:ext cx="2387600" cy="8636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106226C-CAC8-E145-8F41-4B109EE10C0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30567" y="5829475"/>
            <a:ext cx="1003300" cy="8636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3153A25-7844-4B49-A82F-8410F3BA21E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21469" y="5819518"/>
            <a:ext cx="23749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80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BB4C28-45C2-B440-BE58-81E05AD9D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97" y="1111932"/>
            <a:ext cx="8801100" cy="47625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6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979197" y="2186763"/>
            <a:ext cx="1041203" cy="5472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594" y="3773745"/>
            <a:ext cx="484363" cy="47243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358" y="4033444"/>
            <a:ext cx="484363" cy="47243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593" y="4269661"/>
            <a:ext cx="484363" cy="47243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957" y="4033444"/>
            <a:ext cx="484363" cy="47243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417" y="3785486"/>
            <a:ext cx="484363" cy="47243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417" y="4338272"/>
            <a:ext cx="484363" cy="472433"/>
          </a:xfrm>
          <a:prstGeom prst="rect">
            <a:avLst/>
          </a:prstGeom>
        </p:spPr>
      </p:pic>
      <p:sp>
        <p:nvSpPr>
          <p:cNvPr id="34" name="Oval 33"/>
          <p:cNvSpPr/>
          <p:nvPr/>
        </p:nvSpPr>
        <p:spPr>
          <a:xfrm>
            <a:off x="3837316" y="3954192"/>
            <a:ext cx="649224" cy="63093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Isosceles Triangle 1"/>
          <p:cNvSpPr/>
          <p:nvPr/>
        </p:nvSpPr>
        <p:spPr>
          <a:xfrm>
            <a:off x="7218930" y="5118126"/>
            <a:ext cx="744856" cy="593490"/>
          </a:xfrm>
          <a:prstGeom prst="triangl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336176" y="4492229"/>
            <a:ext cx="510363" cy="4997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7273763" y="5869173"/>
            <a:ext cx="635188" cy="59542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gular Pentagon 8"/>
          <p:cNvSpPr/>
          <p:nvPr/>
        </p:nvSpPr>
        <p:spPr>
          <a:xfrm>
            <a:off x="8181753" y="5087655"/>
            <a:ext cx="669851" cy="635053"/>
          </a:xfrm>
          <a:prstGeom prst="pentagon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7354B5D8-BD03-ED4B-B41B-64BBF6F81C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542" t="25298" r="42638" b="35967"/>
          <a:stretch/>
        </p:blipFill>
        <p:spPr>
          <a:xfrm>
            <a:off x="8962650" y="735728"/>
            <a:ext cx="318024" cy="155171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EEE7BFA-F0DA-9C4C-9935-43E3281EA93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169" t="36180" r="42997" b="47334"/>
          <a:stretch/>
        </p:blipFill>
        <p:spPr>
          <a:xfrm>
            <a:off x="9280674" y="1362214"/>
            <a:ext cx="318276" cy="28238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EEE7BFA-F0DA-9C4C-9935-43E3281EA93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169" t="36180" r="42997" b="47334"/>
          <a:stretch/>
        </p:blipFill>
        <p:spPr>
          <a:xfrm>
            <a:off x="9280674" y="1935480"/>
            <a:ext cx="318276" cy="28238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EEE7BFA-F0DA-9C4C-9935-43E3281EA93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169" t="36180" r="42997" b="47334"/>
          <a:stretch/>
        </p:blipFill>
        <p:spPr>
          <a:xfrm>
            <a:off x="9280674" y="1655808"/>
            <a:ext cx="318276" cy="2823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8089D2-99AC-544C-B987-3AA4EF8C37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65601" y="1101299"/>
            <a:ext cx="825500" cy="863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02446F-616A-F749-B9A4-D9F2E4886A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2991" y="2076674"/>
            <a:ext cx="850900" cy="876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F3AC92C-63E5-EF4C-B85B-0ECEB4F454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27384" y="3977560"/>
            <a:ext cx="838200" cy="584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09FD045-ECA7-5B4B-91F4-B1674FDBB4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87917" y="5549312"/>
            <a:ext cx="19050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66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12028D-780D-A048-9CAC-ABC3C044D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748" y="1133933"/>
            <a:ext cx="8801100" cy="54356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6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2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46" t="-12245" b="1"/>
          <a:stretch/>
        </p:blipFill>
        <p:spPr>
          <a:xfrm>
            <a:off x="1945758" y="2854245"/>
            <a:ext cx="5540970" cy="1211524"/>
          </a:xfrm>
          <a:prstGeom prst="rect">
            <a:avLst/>
          </a:prstGeom>
        </p:spPr>
      </p:pic>
      <p:sp>
        <p:nvSpPr>
          <p:cNvPr id="5" name="Curved Down Arrow 4"/>
          <p:cNvSpPr/>
          <p:nvPr/>
        </p:nvSpPr>
        <p:spPr>
          <a:xfrm>
            <a:off x="4412511" y="2729022"/>
            <a:ext cx="1874875" cy="459947"/>
          </a:xfrm>
          <a:prstGeom prst="curvedDownArrow">
            <a:avLst>
              <a:gd name="adj1" fmla="val 200"/>
              <a:gd name="adj2" fmla="val 40233"/>
              <a:gd name="adj3" fmla="val 1918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056911" y="5257800"/>
            <a:ext cx="46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30242" t="40439" r="26618" b="42196"/>
          <a:stretch/>
        </p:blipFill>
        <p:spPr>
          <a:xfrm>
            <a:off x="4744993" y="5458555"/>
            <a:ext cx="4249145" cy="96207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354B5D8-BD03-ED4B-B41B-64BBF6F81C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542" t="25298" r="42638" b="35967"/>
          <a:stretch/>
        </p:blipFill>
        <p:spPr>
          <a:xfrm>
            <a:off x="8516768" y="735728"/>
            <a:ext cx="318024" cy="155171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EEE7BFA-F0DA-9C4C-9935-43E3281EA93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169" t="36180" r="42997" b="47334"/>
          <a:stretch/>
        </p:blipFill>
        <p:spPr>
          <a:xfrm>
            <a:off x="9280674" y="1398790"/>
            <a:ext cx="318276" cy="28238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EEE7BFA-F0DA-9C4C-9935-43E3281EA93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169" t="36180" r="42997" b="47334"/>
          <a:stretch/>
        </p:blipFill>
        <p:spPr>
          <a:xfrm>
            <a:off x="9280674" y="1972056"/>
            <a:ext cx="318276" cy="28238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EEE7BFA-F0DA-9C4C-9935-43E3281EA93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169" t="36180" r="42997" b="47334"/>
          <a:stretch/>
        </p:blipFill>
        <p:spPr>
          <a:xfrm>
            <a:off x="9280674" y="1692384"/>
            <a:ext cx="318276" cy="28238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EEE7BFA-F0DA-9C4C-9935-43E3281EA93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169" t="36180" r="42997" b="47334"/>
          <a:stretch/>
        </p:blipFill>
        <p:spPr>
          <a:xfrm>
            <a:off x="8940343" y="1409996"/>
            <a:ext cx="318276" cy="28238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EEE7BFA-F0DA-9C4C-9935-43E3281EA93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169" t="36180" r="42997" b="47334"/>
          <a:stretch/>
        </p:blipFill>
        <p:spPr>
          <a:xfrm>
            <a:off x="8940343" y="1983262"/>
            <a:ext cx="318276" cy="28238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EEE7BFA-F0DA-9C4C-9935-43E3281EA93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169" t="36180" r="42997" b="47334"/>
          <a:stretch/>
        </p:blipFill>
        <p:spPr>
          <a:xfrm>
            <a:off x="8940343" y="1703590"/>
            <a:ext cx="318276" cy="28238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2EEE7BFA-F0DA-9C4C-9935-43E3281EA93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169" t="36180" r="42997" b="47334"/>
          <a:stretch/>
        </p:blipFill>
        <p:spPr>
          <a:xfrm>
            <a:off x="8940343" y="839742"/>
            <a:ext cx="318276" cy="28238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EEE7BFA-F0DA-9C4C-9935-43E3281EA93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169" t="36180" r="42997" b="47334"/>
          <a:stretch/>
        </p:blipFill>
        <p:spPr>
          <a:xfrm>
            <a:off x="8940343" y="1133336"/>
            <a:ext cx="318276" cy="2823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E3A085-9B9B-FE43-9097-0FD5D1FC60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7572" y="1156876"/>
            <a:ext cx="838200" cy="863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D2BC5E-D090-9945-809E-4477F70B69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88298" y="2109721"/>
            <a:ext cx="825500" cy="876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B13B17-1599-3C49-8394-97F54BEFB7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88298" y="4727599"/>
            <a:ext cx="1587500" cy="876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91F6D0-D62D-8F48-9616-70F32E9B513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71072" y="5239108"/>
            <a:ext cx="15748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8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6B5ED6-ECA9-0F41-953F-3D5629371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78" y="1069538"/>
            <a:ext cx="8851900" cy="48768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6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2215" t="41774" r="50241" b="26881"/>
          <a:stretch/>
        </p:blipFill>
        <p:spPr>
          <a:xfrm>
            <a:off x="6042991" y="4068762"/>
            <a:ext cx="2539535" cy="255223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354B5D8-BD03-ED4B-B41B-64BBF6F81C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542" t="25298" r="42638" b="35967"/>
          <a:stretch/>
        </p:blipFill>
        <p:spPr>
          <a:xfrm>
            <a:off x="8516768" y="735728"/>
            <a:ext cx="318024" cy="155171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EEE7BFA-F0DA-9C4C-9935-43E3281EA93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169" t="36180" r="42997" b="47334"/>
          <a:stretch/>
        </p:blipFill>
        <p:spPr>
          <a:xfrm>
            <a:off x="9280674" y="1398790"/>
            <a:ext cx="318276" cy="28238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2EEE7BFA-F0DA-9C4C-9935-43E3281EA93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169" t="36180" r="42997" b="47334"/>
          <a:stretch/>
        </p:blipFill>
        <p:spPr>
          <a:xfrm>
            <a:off x="9280674" y="1972056"/>
            <a:ext cx="318276" cy="28238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EEE7BFA-F0DA-9C4C-9935-43E3281EA93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169" t="36180" r="42997" b="47334"/>
          <a:stretch/>
        </p:blipFill>
        <p:spPr>
          <a:xfrm>
            <a:off x="9280674" y="1692384"/>
            <a:ext cx="318276" cy="28238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EEE7BFA-F0DA-9C4C-9935-43E3281EA93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169" t="36180" r="42997" b="47334"/>
          <a:stretch/>
        </p:blipFill>
        <p:spPr>
          <a:xfrm>
            <a:off x="8940343" y="1409996"/>
            <a:ext cx="318276" cy="28238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2EEE7BFA-F0DA-9C4C-9935-43E3281EA93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169" t="36180" r="42997" b="47334"/>
          <a:stretch/>
        </p:blipFill>
        <p:spPr>
          <a:xfrm>
            <a:off x="8940343" y="1983262"/>
            <a:ext cx="318276" cy="28238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EEE7BFA-F0DA-9C4C-9935-43E3281EA93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169" t="36180" r="42997" b="47334"/>
          <a:stretch/>
        </p:blipFill>
        <p:spPr>
          <a:xfrm>
            <a:off x="8940343" y="1703590"/>
            <a:ext cx="318276" cy="28238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2EEE7BFA-F0DA-9C4C-9935-43E3281EA93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169" t="36180" r="42997" b="47334"/>
          <a:stretch/>
        </p:blipFill>
        <p:spPr>
          <a:xfrm>
            <a:off x="8940343" y="839742"/>
            <a:ext cx="318276" cy="28238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EEE7BFA-F0DA-9C4C-9935-43E3281EA93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169" t="36180" r="42997" b="47334"/>
          <a:stretch/>
        </p:blipFill>
        <p:spPr>
          <a:xfrm>
            <a:off x="8940343" y="1133336"/>
            <a:ext cx="318276" cy="28238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2EEE7BFA-F0DA-9C4C-9935-43E3281EA93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169" t="36180" r="42997" b="47334"/>
          <a:stretch/>
        </p:blipFill>
        <p:spPr>
          <a:xfrm>
            <a:off x="9258619" y="1140172"/>
            <a:ext cx="318276" cy="282388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7354B5D8-BD03-ED4B-B41B-64BBF6F81C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542" t="25298" r="42638" b="35967"/>
          <a:stretch/>
        </p:blipFill>
        <p:spPr>
          <a:xfrm>
            <a:off x="8176689" y="713935"/>
            <a:ext cx="318024" cy="155171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7354B5D8-BD03-ED4B-B41B-64BBF6F81C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542" t="25298" r="42638" b="35967"/>
          <a:stretch/>
        </p:blipFill>
        <p:spPr>
          <a:xfrm>
            <a:off x="7847638" y="713934"/>
            <a:ext cx="318024" cy="15517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C496BD-C4FF-3348-9A54-F4B46AD754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5621" y="1071815"/>
            <a:ext cx="838200" cy="863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81A677-1FEC-E446-BF54-BC0C327F77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7676" y="1855860"/>
            <a:ext cx="838200" cy="876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B784E1-0EA9-0047-9BD1-DE20F615A0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8601" y="3322077"/>
            <a:ext cx="2197100" cy="876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ACF919-6EEC-7340-A001-32E2186E10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2978" y="5787227"/>
            <a:ext cx="35306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34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98C84A4-ED0D-7942-B539-F1AE321CF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011" y="4417995"/>
            <a:ext cx="7137400" cy="876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DA23D6-FC57-DB48-8B9A-CB3CDBC5A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047" y="1113877"/>
            <a:ext cx="8801100" cy="48768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6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4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2" t="-667"/>
          <a:stretch/>
        </p:blipFill>
        <p:spPr>
          <a:xfrm>
            <a:off x="1484011" y="1982849"/>
            <a:ext cx="7585561" cy="994268"/>
          </a:xfrm>
          <a:prstGeom prst="rect">
            <a:avLst/>
          </a:prstGeom>
        </p:spPr>
      </p:pic>
      <p:sp>
        <p:nvSpPr>
          <p:cNvPr id="10" name="Curved Down Arrow 9"/>
          <p:cNvSpPr/>
          <p:nvPr/>
        </p:nvSpPr>
        <p:spPr>
          <a:xfrm flipH="1">
            <a:off x="2477384" y="1803975"/>
            <a:ext cx="2125771" cy="319410"/>
          </a:xfrm>
          <a:prstGeom prst="curvedDownArrow">
            <a:avLst>
              <a:gd name="adj1" fmla="val 200"/>
              <a:gd name="adj2" fmla="val 40233"/>
              <a:gd name="adj3" fmla="val 1918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27303" t="35008" r="45329" b="55420"/>
          <a:stretch/>
        </p:blipFill>
        <p:spPr>
          <a:xfrm>
            <a:off x="1731158" y="5794445"/>
            <a:ext cx="4101995" cy="80699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EEE7BFA-F0DA-9C4C-9935-43E3281EA93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169" t="36180" r="42997" b="47334"/>
          <a:stretch/>
        </p:blipFill>
        <p:spPr>
          <a:xfrm>
            <a:off x="9156257" y="1127195"/>
            <a:ext cx="318276" cy="28238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EEE7BFA-F0DA-9C4C-9935-43E3281EA93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169" t="36180" r="42997" b="47334"/>
          <a:stretch/>
        </p:blipFill>
        <p:spPr>
          <a:xfrm>
            <a:off x="9156257" y="1700461"/>
            <a:ext cx="318276" cy="28238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EEE7BFA-F0DA-9C4C-9935-43E3281EA93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169" t="36180" r="42997" b="47334"/>
          <a:stretch/>
        </p:blipFill>
        <p:spPr>
          <a:xfrm>
            <a:off x="9156257" y="1420789"/>
            <a:ext cx="318276" cy="28238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EEE7BFA-F0DA-9C4C-9935-43E3281EA93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169" t="36180" r="42997" b="47334"/>
          <a:stretch/>
        </p:blipFill>
        <p:spPr>
          <a:xfrm>
            <a:off x="9134202" y="868577"/>
            <a:ext cx="318276" cy="2823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0DE1A8-851C-EB40-85B6-0A4465A093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8591" y="1133365"/>
            <a:ext cx="838200" cy="863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C18194-A696-FB4A-92B4-53C5EFCE4A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38591" y="2902687"/>
            <a:ext cx="825500" cy="8763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4E070C9-29CF-CF41-B9CC-853BF45CF1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62123" y="4413712"/>
            <a:ext cx="673100" cy="8636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06B5FDE-F2E4-2E45-B61C-790451C5F3E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45609" y="4411644"/>
            <a:ext cx="660400" cy="8636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B3D8254-40E7-1A4C-BEBC-CFCDC49CB3D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50209" y="4408127"/>
            <a:ext cx="711200" cy="8636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BF5ABEA-FE6A-CC4C-8BB4-8CEA51DC71E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67505" y="4401011"/>
            <a:ext cx="711200" cy="8636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403BC8C-424F-4D4C-BCF1-6D8867B64CC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70136" y="4408127"/>
            <a:ext cx="812800" cy="8763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6F534F5-1904-EA41-B150-B3EE97E547A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34400" y="5133428"/>
            <a:ext cx="8255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63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573714-7734-0E45-B868-60655DA8F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911" y="3897320"/>
            <a:ext cx="5003800" cy="863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595260D-8ABF-8642-A058-40C3C1B95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381" y="1122130"/>
            <a:ext cx="8801100" cy="5283200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4227673" y="5623595"/>
            <a:ext cx="2121408" cy="5847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6611112" y="5645137"/>
            <a:ext cx="2121408" cy="5847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6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5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0811" t="67348" r="68224" b="16745"/>
          <a:stretch/>
        </p:blipFill>
        <p:spPr>
          <a:xfrm>
            <a:off x="1349782" y="5387442"/>
            <a:ext cx="2518611" cy="107488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354B5D8-BD03-ED4B-B41B-64BBF6F81C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542" t="25298" r="42638" b="35967"/>
          <a:stretch/>
        </p:blipFill>
        <p:spPr>
          <a:xfrm>
            <a:off x="8516768" y="735728"/>
            <a:ext cx="318024" cy="155171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EEE7BFA-F0DA-9C4C-9935-43E3281EA93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169" t="36180" r="42997" b="47334"/>
          <a:stretch/>
        </p:blipFill>
        <p:spPr>
          <a:xfrm>
            <a:off x="9280674" y="1972056"/>
            <a:ext cx="318276" cy="28238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EEE7BFA-F0DA-9C4C-9935-43E3281EA93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169" t="36180" r="42997" b="47334"/>
          <a:stretch/>
        </p:blipFill>
        <p:spPr>
          <a:xfrm>
            <a:off x="8940343" y="1409996"/>
            <a:ext cx="318276" cy="28238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EEE7BFA-F0DA-9C4C-9935-43E3281EA93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169" t="36180" r="42997" b="47334"/>
          <a:stretch/>
        </p:blipFill>
        <p:spPr>
          <a:xfrm>
            <a:off x="8940343" y="1983262"/>
            <a:ext cx="318276" cy="28238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EEE7BFA-F0DA-9C4C-9935-43E3281EA93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169" t="36180" r="42997" b="47334"/>
          <a:stretch/>
        </p:blipFill>
        <p:spPr>
          <a:xfrm>
            <a:off x="8940343" y="1703590"/>
            <a:ext cx="318276" cy="28238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EEE7BFA-F0DA-9C4C-9935-43E3281EA93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169" t="36180" r="42997" b="47334"/>
          <a:stretch/>
        </p:blipFill>
        <p:spPr>
          <a:xfrm>
            <a:off x="8940343" y="839742"/>
            <a:ext cx="318276" cy="28238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EEE7BFA-F0DA-9C4C-9935-43E3281EA93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169" t="36180" r="42997" b="47334"/>
          <a:stretch/>
        </p:blipFill>
        <p:spPr>
          <a:xfrm>
            <a:off x="8940343" y="1133336"/>
            <a:ext cx="318276" cy="28238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354B5D8-BD03-ED4B-B41B-64BBF6F81C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542" t="25298" r="42638" b="35967"/>
          <a:stretch/>
        </p:blipFill>
        <p:spPr>
          <a:xfrm>
            <a:off x="8145969" y="735728"/>
            <a:ext cx="318024" cy="155171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354B5D8-BD03-ED4B-B41B-64BBF6F81C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542" t="25298" r="42638" b="35967"/>
          <a:stretch/>
        </p:blipFill>
        <p:spPr>
          <a:xfrm>
            <a:off x="7803611" y="735048"/>
            <a:ext cx="318024" cy="15517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704FB6-E294-A64D-9050-956B70AF03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1724" y="1133336"/>
            <a:ext cx="825500" cy="863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7B71DF-673C-9F4F-AAFF-82CAE641AF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68393" y="2113250"/>
            <a:ext cx="838200" cy="876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4D7B77-D7E1-344F-ACD3-CECF94F634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09411" y="3877077"/>
            <a:ext cx="812800" cy="863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CA4CAE-BE96-1740-B118-235A8DC8B14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35089" y="3884681"/>
            <a:ext cx="825500" cy="876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F50A90-F15C-144B-9701-4E43F93FA1C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36043" y="3873356"/>
            <a:ext cx="863600" cy="876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D51F851-D94A-7347-897C-5BE78F1593E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38732" y="3860717"/>
            <a:ext cx="825500" cy="8763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3F164A0-98C1-E045-88C6-24C46965336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54552" y="5529030"/>
            <a:ext cx="2565400" cy="8763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0A7FC27-4255-4D4D-93AE-FFB811F8786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22249" y="5540982"/>
            <a:ext cx="2552700" cy="8763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8132A48-BA0B-A44A-A0C7-9E798E8BBC1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52556" y="5404186"/>
            <a:ext cx="22860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94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E0A4FD-373E-0045-A008-7B4F323B4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72" y="1130300"/>
            <a:ext cx="8801100" cy="45974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7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1</a:t>
            </a:r>
          </a:p>
        </p:txBody>
      </p:sp>
      <p:sp>
        <p:nvSpPr>
          <p:cNvPr id="2" name="Rectangle 1"/>
          <p:cNvSpPr/>
          <p:nvPr/>
        </p:nvSpPr>
        <p:spPr>
          <a:xfrm>
            <a:off x="5879592" y="3227832"/>
            <a:ext cx="832104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ounded Rectangle 22"/>
          <p:cNvSpPr/>
          <p:nvPr/>
        </p:nvSpPr>
        <p:spPr>
          <a:xfrm>
            <a:off x="2161129" y="5073512"/>
            <a:ext cx="2121408" cy="5847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ounded Rectangle 28"/>
          <p:cNvSpPr/>
          <p:nvPr/>
        </p:nvSpPr>
        <p:spPr>
          <a:xfrm>
            <a:off x="4544568" y="5095054"/>
            <a:ext cx="2121408" cy="5847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7354B5D8-BD03-ED4B-B41B-64BBF6F81C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542" t="25298" r="42638" b="35967"/>
          <a:stretch/>
        </p:blipFill>
        <p:spPr>
          <a:xfrm>
            <a:off x="9069572" y="735728"/>
            <a:ext cx="318024" cy="15517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1F40BA-C20E-7248-BFE5-B801AF0B16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985" y="1130300"/>
            <a:ext cx="825500" cy="863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988159-A04E-1D4D-AB7B-E4921A3E4D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9330" y="2096918"/>
            <a:ext cx="825500" cy="876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8F7546-D7E3-B642-A963-0099902784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9592" y="3112677"/>
            <a:ext cx="838200" cy="863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5CB2E6-3192-6E4B-8C1A-0FE561E246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9168" y="4955641"/>
            <a:ext cx="2565400" cy="863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1773372-E7C8-FC43-880E-62DE58E555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28922" y="4974224"/>
            <a:ext cx="2552700" cy="863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173F27D-D68D-9A44-9BC6-C5027CCF8A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85183" y="4845199"/>
            <a:ext cx="22733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79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5BBF26-B01F-B040-8831-71E138ED2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56" y="1133336"/>
            <a:ext cx="8801100" cy="50927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7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2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1" t="1326"/>
          <a:stretch/>
        </p:blipFill>
        <p:spPr>
          <a:xfrm>
            <a:off x="2096262" y="3065981"/>
            <a:ext cx="5438394" cy="962318"/>
          </a:xfrm>
          <a:prstGeom prst="rect">
            <a:avLst/>
          </a:prstGeom>
        </p:spPr>
      </p:pic>
      <p:sp>
        <p:nvSpPr>
          <p:cNvPr id="15" name="Curved Down Arrow 14"/>
          <p:cNvSpPr/>
          <p:nvPr/>
        </p:nvSpPr>
        <p:spPr>
          <a:xfrm>
            <a:off x="2300247" y="2761047"/>
            <a:ext cx="516105" cy="459947"/>
          </a:xfrm>
          <a:prstGeom prst="curvedDownArrow">
            <a:avLst>
              <a:gd name="adj1" fmla="val 200"/>
              <a:gd name="adj2" fmla="val 40233"/>
              <a:gd name="adj3" fmla="val 1918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Curved Down Arrow 15"/>
          <p:cNvSpPr/>
          <p:nvPr/>
        </p:nvSpPr>
        <p:spPr>
          <a:xfrm>
            <a:off x="2710699" y="2763788"/>
            <a:ext cx="3332292" cy="459947"/>
          </a:xfrm>
          <a:prstGeom prst="curvedDownArrow">
            <a:avLst>
              <a:gd name="adj1" fmla="val 200"/>
              <a:gd name="adj2" fmla="val 40233"/>
              <a:gd name="adj3" fmla="val 1918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98648" y="4183548"/>
            <a:ext cx="832104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7192" y="4119981"/>
            <a:ext cx="2023955" cy="8903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6371" y="4119981"/>
            <a:ext cx="2043270" cy="8988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14057" t="64854" r="75154" b="20175"/>
          <a:stretch/>
        </p:blipFill>
        <p:spPr>
          <a:xfrm>
            <a:off x="2140748" y="5648471"/>
            <a:ext cx="1139902" cy="88968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354B5D8-BD03-ED4B-B41B-64BBF6F81C1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0542" t="25298" r="42638" b="35967"/>
          <a:stretch/>
        </p:blipFill>
        <p:spPr>
          <a:xfrm>
            <a:off x="8800232" y="735728"/>
            <a:ext cx="318024" cy="155171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EEE7BFA-F0DA-9C4C-9935-43E3281EA93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0169" t="36180" r="42997" b="47334"/>
          <a:stretch/>
        </p:blipFill>
        <p:spPr>
          <a:xfrm>
            <a:off x="9223807" y="1409996"/>
            <a:ext cx="318276" cy="28238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EEE7BFA-F0DA-9C4C-9935-43E3281EA93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0169" t="36180" r="42997" b="47334"/>
          <a:stretch/>
        </p:blipFill>
        <p:spPr>
          <a:xfrm>
            <a:off x="9223807" y="1983262"/>
            <a:ext cx="318276" cy="28238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EEE7BFA-F0DA-9C4C-9935-43E3281EA93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0169" t="36180" r="42997" b="47334"/>
          <a:stretch/>
        </p:blipFill>
        <p:spPr>
          <a:xfrm>
            <a:off x="9223807" y="1703590"/>
            <a:ext cx="318276" cy="28238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EEE7BFA-F0DA-9C4C-9935-43E3281EA93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0169" t="36180" r="42997" b="47334"/>
          <a:stretch/>
        </p:blipFill>
        <p:spPr>
          <a:xfrm>
            <a:off x="9223807" y="1133336"/>
            <a:ext cx="318276" cy="28238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354B5D8-BD03-ED4B-B41B-64BBF6F81C1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0542" t="25298" r="42638" b="35967"/>
          <a:stretch/>
        </p:blipFill>
        <p:spPr>
          <a:xfrm>
            <a:off x="8429433" y="735728"/>
            <a:ext cx="318024" cy="155171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354B5D8-BD03-ED4B-B41B-64BBF6F81C1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0542" t="25298" r="42638" b="35967"/>
          <a:stretch/>
        </p:blipFill>
        <p:spPr>
          <a:xfrm>
            <a:off x="8087075" y="735048"/>
            <a:ext cx="318024" cy="15517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E7BF79-058C-4C45-9516-AEE7E24F3D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77192" y="1148932"/>
            <a:ext cx="838200" cy="863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C99F8B-E0C4-FB4E-B3A2-E5A75E258F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53000" y="2110699"/>
            <a:ext cx="825500" cy="863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4D6F73-3E42-9F47-AFB3-010139BE913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95600" y="4068812"/>
            <a:ext cx="838200" cy="876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F8CA48-41C8-834B-BE52-49A63126C7D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65103" y="5689143"/>
            <a:ext cx="47498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69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D647AA-F63F-654A-8EF5-484439E44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10" y="1115406"/>
            <a:ext cx="8801100" cy="52451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7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3</a:t>
            </a:r>
          </a:p>
        </p:txBody>
      </p:sp>
      <p:pic>
        <p:nvPicPr>
          <p:cNvPr id="20" name="Picture 1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337" y="3576466"/>
            <a:ext cx="470978" cy="665446"/>
          </a:xfrm>
          <a:prstGeom prst="rect">
            <a:avLst/>
          </a:prstGeom>
        </p:spPr>
      </p:pic>
      <p:pic>
        <p:nvPicPr>
          <p:cNvPr id="23" name="Picture 2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47970" y="4231279"/>
            <a:ext cx="501702" cy="3664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27654" t="47076" r="42346" b="34367"/>
          <a:stretch/>
        </p:blipFill>
        <p:spPr>
          <a:xfrm>
            <a:off x="5814660" y="5103401"/>
            <a:ext cx="3254912" cy="113255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354B5D8-BD03-ED4B-B41B-64BBF6F81C1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542" t="25298" r="42638" b="35967"/>
          <a:stretch/>
        </p:blipFill>
        <p:spPr>
          <a:xfrm>
            <a:off x="8484297" y="735728"/>
            <a:ext cx="318024" cy="155171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354B5D8-BD03-ED4B-B41B-64BBF6F81C1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542" t="25298" r="42638" b="35967"/>
          <a:stretch/>
        </p:blipFill>
        <p:spPr>
          <a:xfrm>
            <a:off x="8141939" y="735048"/>
            <a:ext cx="318024" cy="155171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354B5D8-BD03-ED4B-B41B-64BBF6F81C1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542" t="25298" r="42638" b="35967"/>
          <a:stretch/>
        </p:blipFill>
        <p:spPr>
          <a:xfrm>
            <a:off x="9221440" y="736408"/>
            <a:ext cx="318024" cy="155171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354B5D8-BD03-ED4B-B41B-64BBF6F81C1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542" t="25298" r="42638" b="35967"/>
          <a:stretch/>
        </p:blipFill>
        <p:spPr>
          <a:xfrm>
            <a:off x="8879082" y="735728"/>
            <a:ext cx="318024" cy="15517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8E890B-44E1-E84F-B853-32CEB3E04A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2877" y="1150306"/>
            <a:ext cx="838200" cy="863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E428A7-6E10-D043-AE03-6D5A281F5C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33777" y="2101852"/>
            <a:ext cx="838200" cy="876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362AEF-F3FC-2C47-9BF7-6C764A0F16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00377" y="4511307"/>
            <a:ext cx="952500" cy="876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A4E3E9-BA22-1840-8D67-AD421F94D6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59335" y="5928706"/>
            <a:ext cx="19050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83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7A1707-59B1-2647-B74F-6B249D3BA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36" y="1133336"/>
            <a:ext cx="8801100" cy="54356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7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4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76582B9-653A-6042-88DB-26BCD37E2D59}"/>
              </a:ext>
            </a:extLst>
          </p:cNvPr>
          <p:cNvSpPr/>
          <p:nvPr/>
        </p:nvSpPr>
        <p:spPr>
          <a:xfrm>
            <a:off x="3446175" y="4849992"/>
            <a:ext cx="451944" cy="4519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354B5D8-BD03-ED4B-B41B-64BBF6F81C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542" t="25298" r="42638" b="35967"/>
          <a:stretch/>
        </p:blipFill>
        <p:spPr>
          <a:xfrm>
            <a:off x="8910560" y="736408"/>
            <a:ext cx="318024" cy="15517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EEE7BFA-F0DA-9C4C-9935-43E3281EA9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169" t="36180" r="42997" b="47334"/>
          <a:stretch/>
        </p:blipFill>
        <p:spPr>
          <a:xfrm>
            <a:off x="9223807" y="1409996"/>
            <a:ext cx="318276" cy="28238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EE7BFA-F0DA-9C4C-9935-43E3281EA9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169" t="36180" r="42997" b="47334"/>
          <a:stretch/>
        </p:blipFill>
        <p:spPr>
          <a:xfrm>
            <a:off x="9223807" y="1983262"/>
            <a:ext cx="318276" cy="28238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EEE7BFA-F0DA-9C4C-9935-43E3281EA9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169" t="36180" r="42997" b="47334"/>
          <a:stretch/>
        </p:blipFill>
        <p:spPr>
          <a:xfrm>
            <a:off x="9223807" y="1703590"/>
            <a:ext cx="318276" cy="28238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EEE7BFA-F0DA-9C4C-9935-43E3281EA9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169" t="36180" r="42997" b="47334"/>
          <a:stretch/>
        </p:blipFill>
        <p:spPr>
          <a:xfrm>
            <a:off x="9223807" y="1133336"/>
            <a:ext cx="318276" cy="2823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D4AE4D-2A2F-5146-A978-8BED8D5673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7268" y="2107172"/>
            <a:ext cx="2171700" cy="876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16CCA5-008F-AB49-97C8-80E7045C5F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8622" y="3103526"/>
            <a:ext cx="825500" cy="863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B610BC-D51F-D844-8130-37CDB4EC51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4497" y="4786848"/>
            <a:ext cx="495300" cy="584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A42710-E7F8-5D40-8EDE-CE80FC8303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3237" y="5705336"/>
            <a:ext cx="7620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45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F3B5C3-C140-3441-A4C3-FC416B250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92" y="1132006"/>
            <a:ext cx="8153400" cy="47625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F0CA1C-9645-7E49-89D2-EDCE9B61AAF5}"/>
              </a:ext>
            </a:extLst>
          </p:cNvPr>
          <p:cNvSpPr/>
          <p:nvPr/>
        </p:nvSpPr>
        <p:spPr>
          <a:xfrm>
            <a:off x="1441826" y="1290484"/>
            <a:ext cx="451944" cy="45194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354B5D8-BD03-ED4B-B41B-64BBF6F81C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542" t="25298" r="42638" b="35967"/>
          <a:stretch/>
        </p:blipFill>
        <p:spPr>
          <a:xfrm>
            <a:off x="8931357" y="825164"/>
            <a:ext cx="318024" cy="1551715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06F419DF-DADD-F742-8A16-F4589877FF3B}"/>
              </a:ext>
            </a:extLst>
          </p:cNvPr>
          <p:cNvSpPr/>
          <p:nvPr/>
        </p:nvSpPr>
        <p:spPr>
          <a:xfrm>
            <a:off x="4390292" y="5182627"/>
            <a:ext cx="1125415" cy="112541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picture containing object&#10;&#10;Description automatically generated">
            <a:extLst>
              <a:ext uri="{FF2B5EF4-FFF2-40B4-BE49-F238E27FC236}">
                <a16:creationId xmlns:a16="http://schemas.microsoft.com/office/drawing/2014/main" id="{9E414B25-6FE2-0541-AD80-5759B96C21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884" y="2730761"/>
            <a:ext cx="1541148" cy="1501192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0EA8F59F-9C00-4C42-84D0-15EF96C3C4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5009" y="2730761"/>
            <a:ext cx="1541148" cy="1501192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E76582B9-653A-6042-88DB-26BCD37E2D59}"/>
              </a:ext>
            </a:extLst>
          </p:cNvPr>
          <p:cNvSpPr/>
          <p:nvPr/>
        </p:nvSpPr>
        <p:spPr>
          <a:xfrm>
            <a:off x="3060902" y="3342023"/>
            <a:ext cx="451944" cy="4519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F314F4D-60D3-7942-BA93-8502092DD8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542" t="25298" r="42638" b="35967"/>
          <a:stretch/>
        </p:blipFill>
        <p:spPr>
          <a:xfrm>
            <a:off x="9249381" y="825164"/>
            <a:ext cx="318024" cy="15517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71FAB4-02B1-5941-AE05-91654E1138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2831" y="1132006"/>
            <a:ext cx="711200" cy="863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3D5DC1-FB90-2040-A921-E2369D5321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5157" y="3275895"/>
            <a:ext cx="571500" cy="584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111A7F-C5CA-2B45-8971-3DC33FABC0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6157" y="4025236"/>
            <a:ext cx="2082800" cy="876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B602A1A-7833-274E-A44D-E032C5EA73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74975" y="5313534"/>
            <a:ext cx="20828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85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831C449-4497-A74E-B90A-A140EBA23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84" y="1122669"/>
            <a:ext cx="8801100" cy="48260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7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5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1256" y="2097330"/>
            <a:ext cx="1593632" cy="70106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4889" y="2105039"/>
            <a:ext cx="1591054" cy="69993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191256" y="4540164"/>
            <a:ext cx="832104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5117592" y="4540164"/>
            <a:ext cx="832104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848" y="5267363"/>
            <a:ext cx="1401294" cy="13969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328" y="5424770"/>
            <a:ext cx="1273303" cy="127330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020" y="5424770"/>
            <a:ext cx="1273303" cy="12733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169" y="5501670"/>
            <a:ext cx="1166912" cy="116262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354B5D8-BD03-ED4B-B41B-64BBF6F81C1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0542" t="25298" r="42638" b="35967"/>
          <a:stretch/>
        </p:blipFill>
        <p:spPr>
          <a:xfrm>
            <a:off x="8910560" y="736408"/>
            <a:ext cx="318024" cy="155171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EEE7BFA-F0DA-9C4C-9935-43E3281EA93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0169" t="36180" r="42997" b="47334"/>
          <a:stretch/>
        </p:blipFill>
        <p:spPr>
          <a:xfrm>
            <a:off x="9223807" y="1983262"/>
            <a:ext cx="318276" cy="2823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7084B2-1BBC-2A48-9D7C-A0CA47242D2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25710" y="1119662"/>
            <a:ext cx="825500" cy="863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E61D0EE-D80F-F249-903D-166C5651810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26560" y="2764835"/>
            <a:ext cx="2197100" cy="863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9149CC2-2171-E445-894C-9E5F4E8C9A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05626" y="4403763"/>
            <a:ext cx="838200" cy="863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41FA0D9-CDB0-174B-9200-C5C02B8B3DD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08194" y="4403763"/>
            <a:ext cx="850900" cy="863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15BD1B9-06D1-6545-85B5-508201380C6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93143" y="5623271"/>
            <a:ext cx="21336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26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397FAD-F066-6F40-9388-D282C70A4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43" y="1097827"/>
            <a:ext cx="8801100" cy="47625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8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066032" y="4137828"/>
            <a:ext cx="832104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354B5D8-BD03-ED4B-B41B-64BBF6F81C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542" t="25298" r="42638" b="35967"/>
          <a:stretch/>
        </p:blipFill>
        <p:spPr>
          <a:xfrm>
            <a:off x="9170155" y="738776"/>
            <a:ext cx="318024" cy="15517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58E8F1-78E3-BC4A-BBBA-D2FA766D09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3843" y="1093466"/>
            <a:ext cx="2171700" cy="863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D7DDC4-54C7-2749-A11F-8DBBBEE707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0058" y="2041949"/>
            <a:ext cx="838200" cy="876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120602-E240-6B4E-8A83-6E94E43B29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6634" y="4017924"/>
            <a:ext cx="850900" cy="863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286B30-70BA-734C-94B2-9225AE0252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3649" y="4996727"/>
            <a:ext cx="20828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40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928B02-B992-824E-BDAC-EC24B5BF2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97" y="1131509"/>
            <a:ext cx="8801100" cy="42672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8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2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33344" y="1257028"/>
            <a:ext cx="832104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69408" t="44425" r="23662" b="42007"/>
          <a:stretch/>
        </p:blipFill>
        <p:spPr>
          <a:xfrm rot="5400000">
            <a:off x="5582702" y="4626648"/>
            <a:ext cx="1231244" cy="13559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354B5D8-BD03-ED4B-B41B-64BBF6F81C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542" t="25298" r="42638" b="35967"/>
          <a:stretch/>
        </p:blipFill>
        <p:spPr>
          <a:xfrm>
            <a:off x="8910560" y="736408"/>
            <a:ext cx="318024" cy="15517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EE7BFA-F0DA-9C4C-9935-43E3281EA93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169" t="36180" r="42997" b="47334"/>
          <a:stretch/>
        </p:blipFill>
        <p:spPr>
          <a:xfrm>
            <a:off x="9223807" y="1409996"/>
            <a:ext cx="318276" cy="28238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EEE7BFA-F0DA-9C4C-9935-43E3281EA93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169" t="36180" r="42997" b="47334"/>
          <a:stretch/>
        </p:blipFill>
        <p:spPr>
          <a:xfrm>
            <a:off x="9223807" y="1983262"/>
            <a:ext cx="318276" cy="28238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EEE7BFA-F0DA-9C4C-9935-43E3281EA93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169" t="36180" r="42997" b="47334"/>
          <a:stretch/>
        </p:blipFill>
        <p:spPr>
          <a:xfrm>
            <a:off x="9223807" y="1703590"/>
            <a:ext cx="318276" cy="28238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EEE7BFA-F0DA-9C4C-9935-43E3281EA93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169" t="36180" r="42997" b="47334"/>
          <a:stretch/>
        </p:blipFill>
        <p:spPr>
          <a:xfrm>
            <a:off x="9223807" y="1133336"/>
            <a:ext cx="318276" cy="28238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EE7BFA-F0DA-9C4C-9935-43E3281EA93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169" t="36180" r="42997" b="47334"/>
          <a:stretch/>
        </p:blipFill>
        <p:spPr>
          <a:xfrm>
            <a:off x="9228698" y="876591"/>
            <a:ext cx="318276" cy="28238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354B5D8-BD03-ED4B-B41B-64BBF6F81C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542" t="25298" r="42638" b="35967"/>
          <a:stretch/>
        </p:blipFill>
        <p:spPr>
          <a:xfrm>
            <a:off x="8610999" y="736407"/>
            <a:ext cx="318024" cy="155171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354B5D8-BD03-ED4B-B41B-64BBF6F81C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542" t="25298" r="42638" b="35967"/>
          <a:stretch/>
        </p:blipFill>
        <p:spPr>
          <a:xfrm>
            <a:off x="8315315" y="725527"/>
            <a:ext cx="318024" cy="155171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354B5D8-BD03-ED4B-B41B-64BBF6F81C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542" t="25298" r="42638" b="35967"/>
          <a:stretch/>
        </p:blipFill>
        <p:spPr>
          <a:xfrm>
            <a:off x="8008911" y="732630"/>
            <a:ext cx="318024" cy="15517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BDC58E-3A52-4E4E-81D7-2CBCCAAAA7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3779" y="1131509"/>
            <a:ext cx="952500" cy="876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7B6324-9B43-A049-A7C2-07E402A88A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0145" y="2553902"/>
            <a:ext cx="2082800" cy="863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05D850-97AA-7D4C-A4AE-C609B0F6F7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53440" y="3565866"/>
            <a:ext cx="825500" cy="8763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87E6A0F-CEFE-9545-ACDD-48EC72CEBB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2133" y="5074859"/>
            <a:ext cx="4368800" cy="13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41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7513343-CA37-7148-9A50-A79FB74A1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436" y="1122703"/>
            <a:ext cx="8704385" cy="68580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8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8874" t="63948" r="6657" b="4279"/>
          <a:stretch/>
        </p:blipFill>
        <p:spPr>
          <a:xfrm>
            <a:off x="4559909" y="3152427"/>
            <a:ext cx="3864661" cy="20038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 rot="16200000">
            <a:off x="7131976" y="4317609"/>
            <a:ext cx="272001" cy="3122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 rot="5400000">
            <a:off x="7474576" y="3009757"/>
            <a:ext cx="497378" cy="14026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 rot="5400000">
            <a:off x="7474577" y="3221715"/>
            <a:ext cx="497378" cy="140260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 rot="5400000">
            <a:off x="7474577" y="3412041"/>
            <a:ext cx="497378" cy="140260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 rot="5400000">
            <a:off x="7474577" y="3618860"/>
            <a:ext cx="497378" cy="140260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 rot="16200000">
            <a:off x="7384588" y="4317609"/>
            <a:ext cx="272001" cy="31229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 rot="16200000">
            <a:off x="7637200" y="4317609"/>
            <a:ext cx="272001" cy="31229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 rot="16200000">
            <a:off x="7889812" y="4317609"/>
            <a:ext cx="272001" cy="3122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12771" y="4371629"/>
            <a:ext cx="248081" cy="1903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 rot="16200000">
            <a:off x="4660778" y="3921460"/>
            <a:ext cx="272001" cy="31229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 rot="5400000">
            <a:off x="5003379" y="3015892"/>
            <a:ext cx="497378" cy="140260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 rot="5400000">
            <a:off x="5003379" y="3222711"/>
            <a:ext cx="497378" cy="140260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 rot="16200000">
            <a:off x="4913390" y="3921460"/>
            <a:ext cx="272001" cy="31229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 rot="16200000">
            <a:off x="5166002" y="3921460"/>
            <a:ext cx="272001" cy="31229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 rot="16200000">
            <a:off x="5418614" y="3921460"/>
            <a:ext cx="272001" cy="312298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356104" y="1233896"/>
            <a:ext cx="832104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4092074" y="5850915"/>
            <a:ext cx="596579" cy="553491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920137" y="5850146"/>
            <a:ext cx="554907" cy="52657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ght Triangle 7"/>
          <p:cNvSpPr/>
          <p:nvPr/>
        </p:nvSpPr>
        <p:spPr>
          <a:xfrm rot="20851269">
            <a:off x="3266043" y="5754396"/>
            <a:ext cx="635066" cy="650009"/>
          </a:xfrm>
          <a:prstGeom prst="rt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7354B5D8-BD03-ED4B-B41B-64BBF6F81C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542" t="25298" r="42638" b="35967"/>
          <a:stretch/>
        </p:blipFill>
        <p:spPr>
          <a:xfrm>
            <a:off x="8562203" y="725527"/>
            <a:ext cx="318024" cy="155171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EEE7BFA-F0DA-9C4C-9935-43E3281EA9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169" t="36180" r="42997" b="47334"/>
          <a:stretch/>
        </p:blipFill>
        <p:spPr>
          <a:xfrm>
            <a:off x="8931869" y="1399363"/>
            <a:ext cx="318276" cy="28238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EEE7BFA-F0DA-9C4C-9935-43E3281EA9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169" t="36180" r="42997" b="47334"/>
          <a:stretch/>
        </p:blipFill>
        <p:spPr>
          <a:xfrm>
            <a:off x="8931869" y="1972629"/>
            <a:ext cx="318276" cy="28238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EEE7BFA-F0DA-9C4C-9935-43E3281EA9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169" t="36180" r="42997" b="47334"/>
          <a:stretch/>
        </p:blipFill>
        <p:spPr>
          <a:xfrm>
            <a:off x="8931869" y="1692957"/>
            <a:ext cx="318276" cy="28238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2EEE7BFA-F0DA-9C4C-9935-43E3281EA9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169" t="36180" r="42997" b="47334"/>
          <a:stretch/>
        </p:blipFill>
        <p:spPr>
          <a:xfrm>
            <a:off x="8931869" y="1122703"/>
            <a:ext cx="318276" cy="28238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EEE7BFA-F0DA-9C4C-9935-43E3281EA9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169" t="36180" r="42997" b="47334"/>
          <a:stretch/>
        </p:blipFill>
        <p:spPr>
          <a:xfrm>
            <a:off x="8936760" y="865958"/>
            <a:ext cx="318276" cy="28238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EEE7BFA-F0DA-9C4C-9935-43E3281EA9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169" t="36180" r="42997" b="47334"/>
          <a:stretch/>
        </p:blipFill>
        <p:spPr>
          <a:xfrm>
            <a:off x="9238516" y="1410569"/>
            <a:ext cx="318276" cy="28238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2EEE7BFA-F0DA-9C4C-9935-43E3281EA9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169" t="36180" r="42997" b="47334"/>
          <a:stretch/>
        </p:blipFill>
        <p:spPr>
          <a:xfrm>
            <a:off x="9238516" y="1983835"/>
            <a:ext cx="318276" cy="28238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EEE7BFA-F0DA-9C4C-9935-43E3281EA9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169" t="36180" r="42997" b="47334"/>
          <a:stretch/>
        </p:blipFill>
        <p:spPr>
          <a:xfrm>
            <a:off x="9238516" y="1704163"/>
            <a:ext cx="318276" cy="28238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2EEE7BFA-F0DA-9C4C-9935-43E3281EA9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169" t="36180" r="42997" b="47334"/>
          <a:stretch/>
        </p:blipFill>
        <p:spPr>
          <a:xfrm>
            <a:off x="9238516" y="1133909"/>
            <a:ext cx="318276" cy="28238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EEE7BFA-F0DA-9C4C-9935-43E3281EA9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169" t="36180" r="42997" b="47334"/>
          <a:stretch/>
        </p:blipFill>
        <p:spPr>
          <a:xfrm>
            <a:off x="9243407" y="877164"/>
            <a:ext cx="318276" cy="2823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AA8EAA-8FD6-E24B-BED8-453C905C17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9406" y="1107535"/>
            <a:ext cx="825500" cy="876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6CE2E26-46D3-2B4E-B4C7-AEA575E125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0267" y="2071341"/>
            <a:ext cx="863600" cy="863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C664E50-792C-0A46-8D47-62D12B8B26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10717" y="4475631"/>
            <a:ext cx="1282700" cy="863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012273-A525-1C43-95D7-29E34D1A0E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55238" y="4466642"/>
            <a:ext cx="1282700" cy="863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4E5BE0B-4653-2C4A-A763-22F146FE03C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64793" y="4476791"/>
            <a:ext cx="1282700" cy="8636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6167D94-1295-9D4F-941E-8D124E06757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03650" y="5714292"/>
            <a:ext cx="24257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26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26CD78-BB62-B94A-A688-AF034F372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93" y="1133909"/>
            <a:ext cx="8801100" cy="52832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8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4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847" y="4747035"/>
            <a:ext cx="1558530" cy="68562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2719" y="4747035"/>
            <a:ext cx="1558530" cy="68562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5591" y="4738137"/>
            <a:ext cx="1558530" cy="68562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428" y="4747035"/>
            <a:ext cx="1558530" cy="68562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3300" y="4738137"/>
            <a:ext cx="1558530" cy="68562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703" y="5442867"/>
            <a:ext cx="1558530" cy="68562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932" y="5442867"/>
            <a:ext cx="1558530" cy="68562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5591" y="5432661"/>
            <a:ext cx="1558530" cy="685626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354B5D8-BD03-ED4B-B41B-64BBF6F81C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542" t="25298" r="42638" b="35967"/>
          <a:stretch/>
        </p:blipFill>
        <p:spPr>
          <a:xfrm>
            <a:off x="8562203" y="725527"/>
            <a:ext cx="318024" cy="155171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2EEE7BFA-F0DA-9C4C-9935-43E3281EA93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169" t="36180" r="42997" b="47334"/>
          <a:stretch/>
        </p:blipFill>
        <p:spPr>
          <a:xfrm>
            <a:off x="8931869" y="1399363"/>
            <a:ext cx="318276" cy="28238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2EEE7BFA-F0DA-9C4C-9935-43E3281EA93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169" t="36180" r="42997" b="47334"/>
          <a:stretch/>
        </p:blipFill>
        <p:spPr>
          <a:xfrm>
            <a:off x="8931869" y="1972629"/>
            <a:ext cx="318276" cy="282388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2EEE7BFA-F0DA-9C4C-9935-43E3281EA93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169" t="36180" r="42997" b="47334"/>
          <a:stretch/>
        </p:blipFill>
        <p:spPr>
          <a:xfrm>
            <a:off x="8931869" y="1692957"/>
            <a:ext cx="318276" cy="282388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2EEE7BFA-F0DA-9C4C-9935-43E3281EA93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169" t="36180" r="42997" b="47334"/>
          <a:stretch/>
        </p:blipFill>
        <p:spPr>
          <a:xfrm>
            <a:off x="8931869" y="1122703"/>
            <a:ext cx="318276" cy="282388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2EEE7BFA-F0DA-9C4C-9935-43E3281EA93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169" t="36180" r="42997" b="47334"/>
          <a:stretch/>
        </p:blipFill>
        <p:spPr>
          <a:xfrm>
            <a:off x="8936760" y="865958"/>
            <a:ext cx="318276" cy="282388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2EEE7BFA-F0DA-9C4C-9935-43E3281EA93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169" t="36180" r="42997" b="47334"/>
          <a:stretch/>
        </p:blipFill>
        <p:spPr>
          <a:xfrm>
            <a:off x="9238516" y="1410569"/>
            <a:ext cx="318276" cy="282388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2EEE7BFA-F0DA-9C4C-9935-43E3281EA93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169" t="36180" r="42997" b="47334"/>
          <a:stretch/>
        </p:blipFill>
        <p:spPr>
          <a:xfrm>
            <a:off x="9238516" y="1983835"/>
            <a:ext cx="318276" cy="28238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2EEE7BFA-F0DA-9C4C-9935-43E3281EA93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169" t="36180" r="42997" b="47334"/>
          <a:stretch/>
        </p:blipFill>
        <p:spPr>
          <a:xfrm>
            <a:off x="9238516" y="1704163"/>
            <a:ext cx="318276" cy="282388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2EEE7BFA-F0DA-9C4C-9935-43E3281EA93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169" t="36180" r="42997" b="47334"/>
          <a:stretch/>
        </p:blipFill>
        <p:spPr>
          <a:xfrm>
            <a:off x="9238516" y="1133909"/>
            <a:ext cx="318276" cy="282388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7354B5D8-BD03-ED4B-B41B-64BBF6F81C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542" t="25298" r="42638" b="35967"/>
          <a:stretch/>
        </p:blipFill>
        <p:spPr>
          <a:xfrm>
            <a:off x="8284625" y="725523"/>
            <a:ext cx="318024" cy="155171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7354B5D8-BD03-ED4B-B41B-64BBF6F81C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542" t="25298" r="42638" b="35967"/>
          <a:stretch/>
        </p:blipFill>
        <p:spPr>
          <a:xfrm>
            <a:off x="8020918" y="713662"/>
            <a:ext cx="318024" cy="1551715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7354B5D8-BD03-ED4B-B41B-64BBF6F81C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542" t="25298" r="42638" b="35967"/>
          <a:stretch/>
        </p:blipFill>
        <p:spPr>
          <a:xfrm>
            <a:off x="7743340" y="713658"/>
            <a:ext cx="318024" cy="1551715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7354B5D8-BD03-ED4B-B41B-64BBF6F81C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542" t="25298" r="42638" b="35967"/>
          <a:stretch/>
        </p:blipFill>
        <p:spPr>
          <a:xfrm>
            <a:off x="7471360" y="713654"/>
            <a:ext cx="318024" cy="1551715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7354B5D8-BD03-ED4B-B41B-64BBF6F81C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542" t="25298" r="42638" b="35967"/>
          <a:stretch/>
        </p:blipFill>
        <p:spPr>
          <a:xfrm>
            <a:off x="7193782" y="713650"/>
            <a:ext cx="318024" cy="15517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DAB821-2A43-9C41-8053-950BAEC282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46974" y="1146243"/>
            <a:ext cx="825500" cy="863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2D3668-CF4C-4A48-BBFF-FA0F262696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46974" y="2116282"/>
            <a:ext cx="825500" cy="863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7E413D-C9B1-BE4B-BE66-AFBCA91C72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49856" y="3086321"/>
            <a:ext cx="838200" cy="876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A00A8E-C8F7-6A48-980B-D88CD09F2AF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81820" y="5446691"/>
            <a:ext cx="8255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62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4B58B9-23E6-9F4D-ACBA-200F21CF1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32" y="1109533"/>
            <a:ext cx="8801100" cy="67564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8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5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602" y="1191768"/>
            <a:ext cx="518688" cy="5778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864" y="1191768"/>
            <a:ext cx="518688" cy="57783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722" y="1191768"/>
            <a:ext cx="518688" cy="57783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770" y="1660518"/>
            <a:ext cx="518688" cy="57783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032" y="1660518"/>
            <a:ext cx="518688" cy="57783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890" y="1660518"/>
            <a:ext cx="518688" cy="57783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976" y="2193276"/>
            <a:ext cx="518688" cy="57783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238" y="2193276"/>
            <a:ext cx="518688" cy="57783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096" y="2193276"/>
            <a:ext cx="518688" cy="57783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176" y="2212686"/>
            <a:ext cx="518688" cy="57783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382" y="1656019"/>
            <a:ext cx="518688" cy="57783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376" y="1656019"/>
            <a:ext cx="518688" cy="577837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4618945" y="5477256"/>
            <a:ext cx="359272" cy="3291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5105133" y="5477256"/>
            <a:ext cx="359272" cy="3291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5591320" y="5477256"/>
            <a:ext cx="359272" cy="3291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6077508" y="5477256"/>
            <a:ext cx="359272" cy="3291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6563696" y="5477256"/>
            <a:ext cx="359272" cy="3291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7049883" y="5477256"/>
            <a:ext cx="359272" cy="3291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7536070" y="5477256"/>
            <a:ext cx="359272" cy="3291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4618945" y="5918756"/>
            <a:ext cx="359272" cy="3291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/>
          <p:cNvSpPr/>
          <p:nvPr/>
        </p:nvSpPr>
        <p:spPr>
          <a:xfrm>
            <a:off x="5105133" y="5918756"/>
            <a:ext cx="359272" cy="3291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/>
          <p:cNvSpPr/>
          <p:nvPr/>
        </p:nvSpPr>
        <p:spPr>
          <a:xfrm>
            <a:off x="5591320" y="5918756"/>
            <a:ext cx="359272" cy="3291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/>
          <p:cNvSpPr/>
          <p:nvPr/>
        </p:nvSpPr>
        <p:spPr>
          <a:xfrm>
            <a:off x="6077508" y="5918756"/>
            <a:ext cx="359272" cy="3291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/>
          <p:cNvSpPr/>
          <p:nvPr/>
        </p:nvSpPr>
        <p:spPr>
          <a:xfrm>
            <a:off x="6563696" y="5918756"/>
            <a:ext cx="359272" cy="3291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/>
          <p:cNvSpPr/>
          <p:nvPr/>
        </p:nvSpPr>
        <p:spPr>
          <a:xfrm>
            <a:off x="7049883" y="5918756"/>
            <a:ext cx="359272" cy="3291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/>
          <p:cNvSpPr/>
          <p:nvPr/>
        </p:nvSpPr>
        <p:spPr>
          <a:xfrm>
            <a:off x="7536070" y="5918756"/>
            <a:ext cx="359272" cy="3291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7354B5D8-BD03-ED4B-B41B-64BBF6F81C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542" t="25298" r="42638" b="35967"/>
          <a:stretch/>
        </p:blipFill>
        <p:spPr>
          <a:xfrm>
            <a:off x="9248910" y="725531"/>
            <a:ext cx="318024" cy="155171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7354B5D8-BD03-ED4B-B41B-64BBF6F81C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542" t="25298" r="42638" b="35967"/>
          <a:stretch/>
        </p:blipFill>
        <p:spPr>
          <a:xfrm>
            <a:off x="8971332" y="725527"/>
            <a:ext cx="318024" cy="15517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8E8E8E-42F8-AC43-BBE2-C26DA90560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8588" y="2589080"/>
            <a:ext cx="825500" cy="876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20A682-5AC2-4E4E-95A1-F24A0C000F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8417" y="3550444"/>
            <a:ext cx="939800" cy="876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D2BC8F-2E30-6544-A530-94E732160A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53976" y="4506348"/>
            <a:ext cx="838200" cy="876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914CF2-414D-2142-A60F-05DF785358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55846" y="5486956"/>
            <a:ext cx="8382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70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0EECAE-0489-674B-A748-58C323965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244" y="1126134"/>
            <a:ext cx="8153400" cy="42672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3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354B5D8-BD03-ED4B-B41B-64BBF6F81C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542" t="25298" r="42638" b="35967"/>
          <a:stretch/>
        </p:blipFill>
        <p:spPr>
          <a:xfrm>
            <a:off x="8931357" y="825164"/>
            <a:ext cx="318024" cy="1551715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E76582B9-653A-6042-88DB-26BCD37E2D59}"/>
              </a:ext>
            </a:extLst>
          </p:cNvPr>
          <p:cNvSpPr/>
          <p:nvPr/>
        </p:nvSpPr>
        <p:spPr>
          <a:xfrm>
            <a:off x="1774713" y="2981463"/>
            <a:ext cx="451944" cy="4519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EEE7BFA-F0DA-9C4C-9935-43E3281EA9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169" t="36180" r="42997" b="47334"/>
          <a:stretch/>
        </p:blipFill>
        <p:spPr>
          <a:xfrm>
            <a:off x="9241991" y="1421112"/>
            <a:ext cx="318276" cy="282388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9E8D2D7-47BB-0248-8CA7-B58499694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026" y="5580496"/>
            <a:ext cx="3589059" cy="74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clip, light&#10;&#10;Description automatically generated">
            <a:extLst>
              <a:ext uri="{FF2B5EF4-FFF2-40B4-BE49-F238E27FC236}">
                <a16:creationId xmlns:a16="http://schemas.microsoft.com/office/drawing/2014/main" id="{7639C191-2511-F348-86FF-C05CDA4C2F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309967">
            <a:off x="1396774" y="5207476"/>
            <a:ext cx="983909" cy="686613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DC0159E7-3319-414D-BCD1-9A94B6C038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8360" y="5230888"/>
            <a:ext cx="2414640" cy="5306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15EA80-AE09-584A-A545-D8E484AE43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1591" y="1588327"/>
            <a:ext cx="4851400" cy="863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32A894-EDF0-C64D-A952-98A1B0CD9E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14935" y="2913206"/>
            <a:ext cx="571500" cy="584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29F15A-9F5C-8E4B-A8F2-F8901A0FC32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79211" y="3542473"/>
            <a:ext cx="2794000" cy="863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92C199-4E34-A348-BD65-78A2E05EACB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91322" y="5554770"/>
            <a:ext cx="27940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24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1E71A0-6E51-DC4C-B2F1-8D62CBE4F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34" y="1140763"/>
            <a:ext cx="8801100" cy="45212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4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354B5D8-BD03-ED4B-B41B-64BBF6F81C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542" t="25298" r="42638" b="35967"/>
          <a:stretch/>
        </p:blipFill>
        <p:spPr>
          <a:xfrm>
            <a:off x="8931357" y="825164"/>
            <a:ext cx="318024" cy="1551715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E76582B9-653A-6042-88DB-26BCD37E2D59}"/>
              </a:ext>
            </a:extLst>
          </p:cNvPr>
          <p:cNvSpPr/>
          <p:nvPr/>
        </p:nvSpPr>
        <p:spPr>
          <a:xfrm>
            <a:off x="6942137" y="1301483"/>
            <a:ext cx="451944" cy="4519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EEE7BFA-F0DA-9C4C-9935-43E3281EA9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169" t="36180" r="42997" b="47334"/>
          <a:stretch/>
        </p:blipFill>
        <p:spPr>
          <a:xfrm>
            <a:off x="9241991" y="985175"/>
            <a:ext cx="318276" cy="2823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E79886C-E4F4-BC46-ACD5-86385A21F2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169" t="36180" r="42997" b="47334"/>
          <a:stretch/>
        </p:blipFill>
        <p:spPr>
          <a:xfrm>
            <a:off x="9241991" y="1252346"/>
            <a:ext cx="318276" cy="28238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874650E-AE0B-8F40-A53D-7A4E0B82CA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169" t="36180" r="42997" b="47334"/>
          <a:stretch/>
        </p:blipFill>
        <p:spPr>
          <a:xfrm>
            <a:off x="9241991" y="1519517"/>
            <a:ext cx="318276" cy="28238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3DF6A66-434B-644A-ABFF-B9591AEB70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169" t="36180" r="42997" b="47334"/>
          <a:stretch/>
        </p:blipFill>
        <p:spPr>
          <a:xfrm>
            <a:off x="9241991" y="1786688"/>
            <a:ext cx="318276" cy="28238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C29B210-7371-2749-88FC-6BD247F0AE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169" t="36180" r="42997" b="47334"/>
          <a:stretch/>
        </p:blipFill>
        <p:spPr>
          <a:xfrm>
            <a:off x="9241991" y="2053859"/>
            <a:ext cx="318276" cy="28238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5E6E766-FCED-4749-90F5-5F6411A322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7198" y="4012986"/>
            <a:ext cx="1608263" cy="70750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9BFC729-F5A4-4248-A0E5-85A99D2C1F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5461" y="4012986"/>
            <a:ext cx="1608263" cy="70750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F7CB081-DB9B-2040-9B56-2EA5EB141B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1947" y="4011835"/>
            <a:ext cx="1608263" cy="707505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3FEBC068-B076-6644-9A85-5E92DA67B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876" y="5237977"/>
            <a:ext cx="1403498" cy="130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>
            <a:extLst>
              <a:ext uri="{FF2B5EF4-FFF2-40B4-BE49-F238E27FC236}">
                <a16:creationId xmlns:a16="http://schemas.microsoft.com/office/drawing/2014/main" id="{9B22AD12-DA33-6D4B-A63D-A41A30ED5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520" y="5237977"/>
            <a:ext cx="1403498" cy="130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>
            <a:extLst>
              <a:ext uri="{FF2B5EF4-FFF2-40B4-BE49-F238E27FC236}">
                <a16:creationId xmlns:a16="http://schemas.microsoft.com/office/drawing/2014/main" id="{2FB2458C-F367-B647-8E5B-E2E908551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198" y="5237977"/>
            <a:ext cx="1403498" cy="130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C311A4A-43B0-FB43-9E4C-047EE99985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684" y="4006533"/>
            <a:ext cx="1608263" cy="707505"/>
          </a:xfrm>
          <a:prstGeom prst="rect">
            <a:avLst/>
          </a:prstGeom>
        </p:spPr>
      </p:pic>
      <p:pic>
        <p:nvPicPr>
          <p:cNvPr id="36" name="Picture 2">
            <a:extLst>
              <a:ext uri="{FF2B5EF4-FFF2-40B4-BE49-F238E27FC236}">
                <a16:creationId xmlns:a16="http://schemas.microsoft.com/office/drawing/2014/main" id="{F47067B9-B2F3-7440-9BB8-447BD4077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842" y="5237977"/>
            <a:ext cx="1403498" cy="130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>
            <a:extLst>
              <a:ext uri="{FF2B5EF4-FFF2-40B4-BE49-F238E27FC236}">
                <a16:creationId xmlns:a16="http://schemas.microsoft.com/office/drawing/2014/main" id="{648E64B5-0800-1048-8537-2C9F6B72B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164" y="5237977"/>
            <a:ext cx="1403498" cy="130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>
            <a:extLst>
              <a:ext uri="{FF2B5EF4-FFF2-40B4-BE49-F238E27FC236}">
                <a16:creationId xmlns:a16="http://schemas.microsoft.com/office/drawing/2014/main" id="{7472336C-20E8-DD41-894F-C4F2A0608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484" y="5237977"/>
            <a:ext cx="1403498" cy="130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E5CCF9-4054-5E41-83EE-B9D0426112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1726" y="1216823"/>
            <a:ext cx="571500" cy="596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AA3288-12EB-D548-AED7-BE696BA135B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39592" y="2603862"/>
            <a:ext cx="4864100" cy="876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A416E2-3B51-EB49-90DD-39D68832D55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53140" y="3330654"/>
            <a:ext cx="838200" cy="876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BA44A0-4B1B-E740-B572-2C226B2CB42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30230" y="4798363"/>
            <a:ext cx="9652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2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ACC017-56EC-E146-8D56-78E7A8F5B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47" y="1137284"/>
            <a:ext cx="8801100" cy="42672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5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354B5D8-BD03-ED4B-B41B-64BBF6F81C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542" t="25298" r="42638" b="35967"/>
          <a:stretch/>
        </p:blipFill>
        <p:spPr>
          <a:xfrm>
            <a:off x="8527318" y="825164"/>
            <a:ext cx="318024" cy="1551715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E76582B9-653A-6042-88DB-26BCD37E2D59}"/>
              </a:ext>
            </a:extLst>
          </p:cNvPr>
          <p:cNvSpPr/>
          <p:nvPr/>
        </p:nvSpPr>
        <p:spPr>
          <a:xfrm>
            <a:off x="2318805" y="2024496"/>
            <a:ext cx="451944" cy="4519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AA09C84-954A-6E4C-A658-94613E6D34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542" t="25298" r="42638" b="35967"/>
          <a:stretch/>
        </p:blipFill>
        <p:spPr>
          <a:xfrm>
            <a:off x="8791235" y="825163"/>
            <a:ext cx="318024" cy="155171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10539E8-6864-EE46-8BF3-7DF4063EE6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542" t="25298" r="42638" b="35967"/>
          <a:stretch/>
        </p:blipFill>
        <p:spPr>
          <a:xfrm>
            <a:off x="9055152" y="825162"/>
            <a:ext cx="318024" cy="155171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7E81C16-C5C9-AD45-BC49-C1AD42A61E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542" t="25298" r="42638" b="35967"/>
          <a:stretch/>
        </p:blipFill>
        <p:spPr>
          <a:xfrm>
            <a:off x="9291632" y="825161"/>
            <a:ext cx="318024" cy="1551715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7EE6EB64-F0B7-5C44-BC98-5A579644F1BA}"/>
              </a:ext>
            </a:extLst>
          </p:cNvPr>
          <p:cNvSpPr/>
          <p:nvPr/>
        </p:nvSpPr>
        <p:spPr>
          <a:xfrm>
            <a:off x="7453300" y="2742015"/>
            <a:ext cx="451944" cy="45194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9390CE48-3CC6-674B-877F-69E1FBC44A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991" y="4969935"/>
            <a:ext cx="2679700" cy="1905000"/>
          </a:xfrm>
          <a:prstGeom prst="rect">
            <a:avLst/>
          </a:prstGeom>
        </p:spPr>
      </p:pic>
      <p:pic>
        <p:nvPicPr>
          <p:cNvPr id="11" name="Picture 10" descr="A picture containing cup, mug, coffee, sitting&#10;&#10;Description automatically generated">
            <a:extLst>
              <a:ext uri="{FF2B5EF4-FFF2-40B4-BE49-F238E27FC236}">
                <a16:creationId xmlns:a16="http://schemas.microsoft.com/office/drawing/2014/main" id="{62A681AC-AF04-8648-A19E-EE09FDA8FC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12783">
            <a:off x="3210455" y="5527631"/>
            <a:ext cx="640204" cy="904547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D0BF6CBE-E252-E54A-BD8C-485D93CAA2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966953">
            <a:off x="1567534" y="4967536"/>
            <a:ext cx="526596" cy="9953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AC8040-5A3A-014A-A034-6155B014BF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18805" y="1958368"/>
            <a:ext cx="482600" cy="584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536A49-B027-4B43-9ADE-55E18D493B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24924" y="2594413"/>
            <a:ext cx="711200" cy="876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8E98CC-D39E-884E-ACCB-7CEC5712FC3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66373" y="3753079"/>
            <a:ext cx="927100" cy="939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2F34CB4-699E-264A-B804-ECE15F4AEA5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75972" y="4531785"/>
            <a:ext cx="10033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8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4BA9353-92F3-A44B-A2EF-590774DCA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31" y="1141440"/>
            <a:ext cx="8801100" cy="47625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1</a:t>
            </a:r>
          </a:p>
        </p:txBody>
      </p:sp>
      <p:sp>
        <p:nvSpPr>
          <p:cNvPr id="2" name="Rectangle 1"/>
          <p:cNvSpPr/>
          <p:nvPr/>
        </p:nvSpPr>
        <p:spPr>
          <a:xfrm>
            <a:off x="5794408" y="2212779"/>
            <a:ext cx="750771" cy="5472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7CB081-DB9B-2040-9B56-2EA5EB141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442" y="2866429"/>
            <a:ext cx="1608263" cy="7075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46" b="98075" l="3815" r="953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23726" y="2420039"/>
            <a:ext cx="706144" cy="159892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400010" y="3655946"/>
            <a:ext cx="1837181" cy="1603821"/>
            <a:chOff x="268171" y="249049"/>
            <a:chExt cx="2498576" cy="2448272"/>
          </a:xfrm>
        </p:grpSpPr>
        <p:sp>
          <p:nvSpPr>
            <p:cNvPr id="13" name="Oval 12"/>
            <p:cNvSpPr/>
            <p:nvPr/>
          </p:nvSpPr>
          <p:spPr>
            <a:xfrm>
              <a:off x="1081963" y="249049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>
              <a:off x="268171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/>
            <p:cNvSpPr/>
            <p:nvPr/>
          </p:nvSpPr>
          <p:spPr>
            <a:xfrm>
              <a:off x="1852347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6" name="Straight Connector 15"/>
            <p:cNvCxnSpPr>
              <a:stCxn id="13" idx="3"/>
            </p:cNvCxnSpPr>
            <p:nvPr/>
          </p:nvCxnSpPr>
          <p:spPr>
            <a:xfrm flipH="1">
              <a:off x="844235" y="1029538"/>
              <a:ext cx="371639" cy="7533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3" idx="5"/>
            </p:cNvCxnSpPr>
            <p:nvPr/>
          </p:nvCxnSpPr>
          <p:spPr>
            <a:xfrm>
              <a:off x="1862452" y="1029537"/>
              <a:ext cx="349935" cy="756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294E6CD5-7469-7A48-9BA1-5E23138884DE}"/>
              </a:ext>
            </a:extLst>
          </p:cNvPr>
          <p:cNvSpPr txBox="1"/>
          <p:nvPr/>
        </p:nvSpPr>
        <p:spPr>
          <a:xfrm>
            <a:off x="4117979" y="5118410"/>
            <a:ext cx="735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  <a:latin typeface="KG Primary Penmanship" panose="02000506000000020003" pitchFamily="2" charset="77"/>
                <a:cs typeface="Times New Roman" panose="02020603050405020304" pitchFamily="18" charset="0"/>
              </a:rPr>
              <a:t>14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7354B5D8-BD03-ED4B-B41B-64BBF6F81C1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542" t="25298" r="42638" b="35967"/>
          <a:stretch/>
        </p:blipFill>
        <p:spPr>
          <a:xfrm>
            <a:off x="8874919" y="825164"/>
            <a:ext cx="318024" cy="155171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EEE7BFA-F0DA-9C4C-9935-43E3281EA93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0169" t="36180" r="42997" b="47334"/>
          <a:stretch/>
        </p:blipFill>
        <p:spPr>
          <a:xfrm>
            <a:off x="9185553" y="1421112"/>
            <a:ext cx="318276" cy="28238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EEE7BFA-F0DA-9C4C-9935-43E3281EA93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0169" t="36180" r="42997" b="47334"/>
          <a:stretch/>
        </p:blipFill>
        <p:spPr>
          <a:xfrm>
            <a:off x="9197910" y="1141440"/>
            <a:ext cx="318276" cy="28238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EEE7BFA-F0DA-9C4C-9935-43E3281EA93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0169" t="36180" r="42997" b="47334"/>
          <a:stretch/>
        </p:blipFill>
        <p:spPr>
          <a:xfrm>
            <a:off x="9192943" y="1740104"/>
            <a:ext cx="318276" cy="2823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5A0228-1001-9A4D-B765-C9193E6DFD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64385" y="1141440"/>
            <a:ext cx="889000" cy="876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1E9AD4-D0DC-854E-A8C2-EE97608CA8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26160" y="2109558"/>
            <a:ext cx="711200" cy="876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F6D5F9-197C-AF42-A8E9-04C2E0AB3BF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74310" y="4127442"/>
            <a:ext cx="5626100" cy="863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D1C11CC-4521-CC43-A767-96B9AD5E3C3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16389" y="3565942"/>
            <a:ext cx="825500" cy="8763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F605281-286A-D04A-9F7A-7241EC28187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13755" y="4569875"/>
            <a:ext cx="850900" cy="8763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014BE19-3658-DA47-8CE7-930DAA7DD39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88541" y="4571230"/>
            <a:ext cx="6731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17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5A5811-E096-0648-888C-F33234733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36" y="1088224"/>
            <a:ext cx="8801100" cy="48768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2</a:t>
            </a:r>
          </a:p>
        </p:txBody>
      </p:sp>
      <p:sp>
        <p:nvSpPr>
          <p:cNvPr id="2" name="Rectangle 1"/>
          <p:cNvSpPr/>
          <p:nvPr/>
        </p:nvSpPr>
        <p:spPr>
          <a:xfrm>
            <a:off x="6042991" y="1219200"/>
            <a:ext cx="1041203" cy="5472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934" y="1785190"/>
            <a:ext cx="1758529" cy="1758529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 rot="16200000">
            <a:off x="6778195" y="3932797"/>
            <a:ext cx="1837181" cy="1836776"/>
            <a:chOff x="268171" y="249049"/>
            <a:chExt cx="2498576" cy="2448272"/>
          </a:xfrm>
        </p:grpSpPr>
        <p:sp>
          <p:nvSpPr>
            <p:cNvPr id="26" name="Oval 25"/>
            <p:cNvSpPr/>
            <p:nvPr/>
          </p:nvSpPr>
          <p:spPr>
            <a:xfrm>
              <a:off x="1081963" y="249049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/>
          </p:nvSpPr>
          <p:spPr>
            <a:xfrm>
              <a:off x="268171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/>
          </p:nvSpPr>
          <p:spPr>
            <a:xfrm>
              <a:off x="1852347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0" name="Straight Connector 29"/>
            <p:cNvCxnSpPr>
              <a:stCxn id="26" idx="3"/>
            </p:cNvCxnSpPr>
            <p:nvPr/>
          </p:nvCxnSpPr>
          <p:spPr>
            <a:xfrm flipH="1">
              <a:off x="844235" y="1029538"/>
              <a:ext cx="371639" cy="7533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6" idx="5"/>
            </p:cNvCxnSpPr>
            <p:nvPr/>
          </p:nvCxnSpPr>
          <p:spPr>
            <a:xfrm>
              <a:off x="1862452" y="1029537"/>
              <a:ext cx="349935" cy="756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31601" t="65945" r="35680" b="15186"/>
          <a:stretch/>
        </p:blipFill>
        <p:spPr>
          <a:xfrm>
            <a:off x="1465934" y="5825423"/>
            <a:ext cx="2245895" cy="72856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354B5D8-BD03-ED4B-B41B-64BBF6F81C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542" t="25298" r="42638" b="35967"/>
          <a:stretch/>
        </p:blipFill>
        <p:spPr>
          <a:xfrm>
            <a:off x="8874919" y="825164"/>
            <a:ext cx="318024" cy="155171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EEE7BFA-F0DA-9C4C-9935-43E3281EA93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169" t="36180" r="42997" b="47334"/>
          <a:stretch/>
        </p:blipFill>
        <p:spPr>
          <a:xfrm>
            <a:off x="9185553" y="1421112"/>
            <a:ext cx="318276" cy="28238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EEE7BFA-F0DA-9C4C-9935-43E3281EA93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169" t="36180" r="42997" b="47334"/>
          <a:stretch/>
        </p:blipFill>
        <p:spPr>
          <a:xfrm>
            <a:off x="9197910" y="1141440"/>
            <a:ext cx="318276" cy="28238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354B5D8-BD03-ED4B-B41B-64BBF6F81C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542" t="25298" r="42638" b="35967"/>
          <a:stretch/>
        </p:blipFill>
        <p:spPr>
          <a:xfrm>
            <a:off x="8618285" y="825163"/>
            <a:ext cx="318024" cy="15517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54E79A-3128-2842-90C1-D08DF27291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8142" y="1123757"/>
            <a:ext cx="850900" cy="876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15AE16-7658-2D42-84B1-825357441D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1219" y="3491220"/>
            <a:ext cx="736600" cy="876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13441DE-9114-6D49-AAFE-C89C8C7A74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08654" y="4446308"/>
            <a:ext cx="825500" cy="876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F11DA0-D115-5F4E-90A5-99C37F2AA1C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42629" y="3893552"/>
            <a:ext cx="863600" cy="863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E80D954-AD90-3348-9E2A-71F004EAD08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03868" y="5051603"/>
            <a:ext cx="736600" cy="863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4E22BE8-79C8-8B48-9520-9C77083C35C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04261" y="5915203"/>
            <a:ext cx="24765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91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04C6AF-D304-CF44-9FE8-C5C2F4398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70" y="1162532"/>
            <a:ext cx="8864600" cy="52451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3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2126140" y="1711223"/>
            <a:ext cx="540798" cy="15250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2937025" y="2871209"/>
            <a:ext cx="272001" cy="31229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2937025" y="2595737"/>
            <a:ext cx="272001" cy="31229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2937025" y="2317600"/>
            <a:ext cx="272001" cy="31229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2937025" y="2027009"/>
            <a:ext cx="272001" cy="31229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2532228" y="1711223"/>
            <a:ext cx="540798" cy="152505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389700" y="2871209"/>
            <a:ext cx="272001" cy="31229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389700" y="2595737"/>
            <a:ext cx="272001" cy="31229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389700" y="2317600"/>
            <a:ext cx="272001" cy="31229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389700" y="2027009"/>
            <a:ext cx="272001" cy="31229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380069" y="1807572"/>
            <a:ext cx="272001" cy="31229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668619" y="2871209"/>
            <a:ext cx="272001" cy="3122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20786" y="2078133"/>
            <a:ext cx="886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+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7354B5D8-BD03-ED4B-B41B-64BBF6F81C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542" t="25298" r="42638" b="35967"/>
          <a:stretch/>
        </p:blipFill>
        <p:spPr>
          <a:xfrm>
            <a:off x="8702326" y="833747"/>
            <a:ext cx="318024" cy="155171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7354B5D8-BD03-ED4B-B41B-64BBF6F81C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542" t="25298" r="42638" b="35967"/>
          <a:stretch/>
        </p:blipFill>
        <p:spPr>
          <a:xfrm>
            <a:off x="8972393" y="833747"/>
            <a:ext cx="318024" cy="155171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354B5D8-BD03-ED4B-B41B-64BBF6F81C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542" t="25298" r="42638" b="35967"/>
          <a:stretch/>
        </p:blipFill>
        <p:spPr>
          <a:xfrm>
            <a:off x="8432260" y="833747"/>
            <a:ext cx="318024" cy="155171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7354B5D8-BD03-ED4B-B41B-64BBF6F81C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542" t="25298" r="42638" b="35967"/>
          <a:stretch/>
        </p:blipFill>
        <p:spPr>
          <a:xfrm>
            <a:off x="8162194" y="833747"/>
            <a:ext cx="318024" cy="155171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7354B5D8-BD03-ED4B-B41B-64BBF6F81C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542" t="25298" r="42638" b="35967"/>
          <a:stretch/>
        </p:blipFill>
        <p:spPr>
          <a:xfrm>
            <a:off x="7892128" y="833747"/>
            <a:ext cx="318024" cy="155171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2EEE7BFA-F0DA-9C4C-9935-43E3281EA9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169" t="36180" r="42997" b="47334"/>
          <a:stretch/>
        </p:blipFill>
        <p:spPr>
          <a:xfrm>
            <a:off x="9231807" y="1503408"/>
            <a:ext cx="318276" cy="282388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2EEE7BFA-F0DA-9C4C-9935-43E3281EA9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169" t="36180" r="42997" b="47334"/>
          <a:stretch/>
        </p:blipFill>
        <p:spPr>
          <a:xfrm>
            <a:off x="9231807" y="1223736"/>
            <a:ext cx="318276" cy="282388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2EEE7BFA-F0DA-9C4C-9935-43E3281EA9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169" t="36180" r="42997" b="47334"/>
          <a:stretch/>
        </p:blipFill>
        <p:spPr>
          <a:xfrm>
            <a:off x="9231807" y="2076674"/>
            <a:ext cx="318276" cy="282388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2EEE7BFA-F0DA-9C4C-9935-43E3281EA9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169" t="36180" r="42997" b="47334"/>
          <a:stretch/>
        </p:blipFill>
        <p:spPr>
          <a:xfrm>
            <a:off x="9231807" y="1797002"/>
            <a:ext cx="318276" cy="282388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2EEE7BFA-F0DA-9C4C-9935-43E3281EA9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169" t="36180" r="42997" b="47334"/>
          <a:stretch/>
        </p:blipFill>
        <p:spPr>
          <a:xfrm>
            <a:off x="9231807" y="961177"/>
            <a:ext cx="318276" cy="2823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88AF44-15A1-7345-8D48-C7940089A8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7900" y="1162686"/>
            <a:ext cx="863600" cy="876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2EE04E-6D80-524E-8FF1-637D86EBBE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1778" y="3520247"/>
            <a:ext cx="3060700" cy="876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518D9E-7D5E-8A49-91D5-E59D27828F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2650" y="4087639"/>
            <a:ext cx="3060700" cy="876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F45795-0A66-6C46-A53B-CCC0A39DBD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07754" y="5541222"/>
            <a:ext cx="30607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71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13C7C7-4086-AD49-BDCE-381EEDCDA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653" y="1130300"/>
            <a:ext cx="8801100" cy="52832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4</a:t>
            </a:r>
          </a:p>
        </p:txBody>
      </p:sp>
      <p:sp>
        <p:nvSpPr>
          <p:cNvPr id="2" name="Oval 1"/>
          <p:cNvSpPr/>
          <p:nvPr/>
        </p:nvSpPr>
        <p:spPr>
          <a:xfrm>
            <a:off x="3401568" y="3140964"/>
            <a:ext cx="649224" cy="63093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3154680" y="5221224"/>
            <a:ext cx="11064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508067" y="5221224"/>
            <a:ext cx="11064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714" y="5431095"/>
            <a:ext cx="1108401" cy="110840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354B5D8-BD03-ED4B-B41B-64BBF6F81C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542" t="25298" r="42638" b="35967"/>
          <a:stretch/>
        </p:blipFill>
        <p:spPr>
          <a:xfrm>
            <a:off x="8702326" y="833747"/>
            <a:ext cx="318024" cy="155171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354B5D8-BD03-ED4B-B41B-64BBF6F81C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542" t="25298" r="42638" b="35967"/>
          <a:stretch/>
        </p:blipFill>
        <p:spPr>
          <a:xfrm>
            <a:off x="8972393" y="833747"/>
            <a:ext cx="318024" cy="155171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354B5D8-BD03-ED4B-B41B-64BBF6F81C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542" t="25298" r="42638" b="35967"/>
          <a:stretch/>
        </p:blipFill>
        <p:spPr>
          <a:xfrm>
            <a:off x="8432260" y="833747"/>
            <a:ext cx="318024" cy="155171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EEE7BFA-F0DA-9C4C-9935-43E3281EA93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169" t="36180" r="42997" b="47334"/>
          <a:stretch/>
        </p:blipFill>
        <p:spPr>
          <a:xfrm>
            <a:off x="9231807" y="1503408"/>
            <a:ext cx="318276" cy="28238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2EEE7BFA-F0DA-9C4C-9935-43E3281EA93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169" t="36180" r="42997" b="47334"/>
          <a:stretch/>
        </p:blipFill>
        <p:spPr>
          <a:xfrm>
            <a:off x="9231807" y="1223736"/>
            <a:ext cx="318276" cy="28238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EEE7BFA-F0DA-9C4C-9935-43E3281EA93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169" t="36180" r="42997" b="47334"/>
          <a:stretch/>
        </p:blipFill>
        <p:spPr>
          <a:xfrm>
            <a:off x="9231807" y="2076674"/>
            <a:ext cx="318276" cy="28238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2EEE7BFA-F0DA-9C4C-9935-43E3281EA93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169" t="36180" r="42997" b="47334"/>
          <a:stretch/>
        </p:blipFill>
        <p:spPr>
          <a:xfrm>
            <a:off x="9231807" y="1797002"/>
            <a:ext cx="318276" cy="2823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E17422-67E1-DD41-A587-74F8CCA643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5317" y="1119667"/>
            <a:ext cx="825500" cy="863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02A2C7-493E-9145-8D99-F4E93A96F3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6036" y="3136900"/>
            <a:ext cx="825500" cy="584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91DD2B-2CE5-1141-BD88-2316C05322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25292" y="4662465"/>
            <a:ext cx="825500" cy="863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961B24-A677-F64D-B98D-D05401A4FB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42179" y="4662465"/>
            <a:ext cx="838200" cy="863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4F24C04-F387-2E49-A7C2-F6F80731535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37293" y="5727700"/>
            <a:ext cx="14351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6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3111</TotalTime>
  <Words>204</Words>
  <Application>Microsoft Office PowerPoint</Application>
  <PresentationFormat>A4 Paper (210x297 mm)</PresentationFormat>
  <Paragraphs>29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Bariol</vt:lpstr>
      <vt:lpstr>Calibri</vt:lpstr>
      <vt:lpstr>KG Primary Penmanship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Cooper</dc:creator>
  <cp:lastModifiedBy>Victoria Johnson</cp:lastModifiedBy>
  <cp:revision>69</cp:revision>
  <dcterms:created xsi:type="dcterms:W3CDTF">2019-10-15T10:24:11Z</dcterms:created>
  <dcterms:modified xsi:type="dcterms:W3CDTF">2021-01-03T16:10:07Z</dcterms:modified>
</cp:coreProperties>
</file>