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9C"/>
    <a:srgbClr val="6B649B"/>
    <a:srgbClr val="F7AF1F"/>
    <a:srgbClr val="9DE4FF"/>
    <a:srgbClr val="F3797F"/>
    <a:srgbClr val="FF7E79"/>
    <a:srgbClr val="EA6939"/>
    <a:srgbClr val="FFE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/>
    <p:restoredTop sz="94737"/>
  </p:normalViewPr>
  <p:slideViewPr>
    <p:cSldViewPr snapToGrid="0" snapToObjects="1">
      <p:cViewPr varScale="1">
        <p:scale>
          <a:sx n="69" d="100"/>
          <a:sy n="69" d="100"/>
        </p:scale>
        <p:origin x="1326" y="72"/>
      </p:cViewPr>
      <p:guideLst>
        <p:guide orient="horz" pos="4292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A59-624F-9C65-1A4AC2D32D47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59-624F-9C65-1A4AC2D32D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D7-0346-BC6F-5B0F904444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D7-0346-BC6F-5B0F904444B8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9-624F-9C65-1A4AC2D32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17-D24B-9CC5-8B563C166029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17-D24B-9CC5-8B563C1660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17-D24B-9CC5-8B563C1660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17-D24B-9CC5-8B563C16602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17-D24B-9CC5-8B563C166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FBF2E-605A-DD44-BAE4-1590D24E83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6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FBF2E-605A-DD44-BAE4-1590D24E83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2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emf"/><Relationship Id="rId3" Type="http://schemas.openxmlformats.org/officeDocument/2006/relationships/image" Target="../media/image3.emf"/><Relationship Id="rId7" Type="http://schemas.openxmlformats.org/officeDocument/2006/relationships/image" Target="../media/image94.emf"/><Relationship Id="rId12" Type="http://schemas.openxmlformats.org/officeDocument/2006/relationships/image" Target="../media/image99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98.emf"/><Relationship Id="rId5" Type="http://schemas.openxmlformats.org/officeDocument/2006/relationships/image" Target="../media/image92.png"/><Relationship Id="rId10" Type="http://schemas.openxmlformats.org/officeDocument/2006/relationships/image" Target="../media/image97.emf"/><Relationship Id="rId4" Type="http://schemas.openxmlformats.org/officeDocument/2006/relationships/image" Target="../media/image4.emf"/><Relationship Id="rId9" Type="http://schemas.openxmlformats.org/officeDocument/2006/relationships/image" Target="../media/image96.emf"/><Relationship Id="rId14" Type="http://schemas.openxmlformats.org/officeDocument/2006/relationships/image" Target="../media/image10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3.emf"/><Relationship Id="rId10" Type="http://schemas.openxmlformats.org/officeDocument/2006/relationships/image" Target="../media/image17.emf"/><Relationship Id="rId4" Type="http://schemas.openxmlformats.org/officeDocument/2006/relationships/image" Target="../media/image4.emf"/><Relationship Id="rId9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emf"/><Relationship Id="rId3" Type="http://schemas.openxmlformats.org/officeDocument/2006/relationships/image" Target="../media/image21.emf"/><Relationship Id="rId7" Type="http://schemas.openxmlformats.org/officeDocument/2006/relationships/image" Target="../media/image23.png"/><Relationship Id="rId12" Type="http://schemas.openxmlformats.org/officeDocument/2006/relationships/image" Target="../media/image28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emf"/><Relationship Id="rId5" Type="http://schemas.openxmlformats.org/officeDocument/2006/relationships/image" Target="../media/image4.emf"/><Relationship Id="rId10" Type="http://schemas.openxmlformats.org/officeDocument/2006/relationships/image" Target="../media/image26.png"/><Relationship Id="rId4" Type="http://schemas.openxmlformats.org/officeDocument/2006/relationships/image" Target="../media/image3.emf"/><Relationship Id="rId9" Type="http://schemas.openxmlformats.org/officeDocument/2006/relationships/image" Target="../media/image25.png"/><Relationship Id="rId14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emf"/><Relationship Id="rId3" Type="http://schemas.openxmlformats.org/officeDocument/2006/relationships/image" Target="../media/image32.emf"/><Relationship Id="rId7" Type="http://schemas.openxmlformats.org/officeDocument/2006/relationships/image" Target="../media/image34.png"/><Relationship Id="rId12" Type="http://schemas.openxmlformats.org/officeDocument/2006/relationships/image" Target="../media/image39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emf"/><Relationship Id="rId5" Type="http://schemas.openxmlformats.org/officeDocument/2006/relationships/image" Target="../media/image4.emf"/><Relationship Id="rId10" Type="http://schemas.openxmlformats.org/officeDocument/2006/relationships/image" Target="../media/image37.emf"/><Relationship Id="rId4" Type="http://schemas.openxmlformats.org/officeDocument/2006/relationships/image" Target="../media/image3.emf"/><Relationship Id="rId9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.emf"/><Relationship Id="rId7" Type="http://schemas.openxmlformats.org/officeDocument/2006/relationships/image" Target="../media/image45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10" Type="http://schemas.openxmlformats.org/officeDocument/2006/relationships/image" Target="../media/image48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58.emf"/><Relationship Id="rId3" Type="http://schemas.openxmlformats.org/officeDocument/2006/relationships/image" Target="../media/image3.emf"/><Relationship Id="rId7" Type="http://schemas.openxmlformats.org/officeDocument/2006/relationships/image" Target="../media/image52.png"/><Relationship Id="rId12" Type="http://schemas.openxmlformats.org/officeDocument/2006/relationships/image" Target="../media/image57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emf"/><Relationship Id="rId5" Type="http://schemas.openxmlformats.org/officeDocument/2006/relationships/image" Target="../media/image50.png"/><Relationship Id="rId10" Type="http://schemas.openxmlformats.org/officeDocument/2006/relationships/image" Target="../media/image55.emf"/><Relationship Id="rId4" Type="http://schemas.openxmlformats.org/officeDocument/2006/relationships/image" Target="../media/image4.emf"/><Relationship Id="rId9" Type="http://schemas.openxmlformats.org/officeDocument/2006/relationships/image" Target="../media/image54.emf"/><Relationship Id="rId14" Type="http://schemas.openxmlformats.org/officeDocument/2006/relationships/image" Target="../media/image5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../media/image66.emf"/><Relationship Id="rId3" Type="http://schemas.openxmlformats.org/officeDocument/2006/relationships/image" Target="../media/image60.emf"/><Relationship Id="rId7" Type="http://schemas.openxmlformats.org/officeDocument/2006/relationships/chart" Target="../charts/chart1.xml"/><Relationship Id="rId12" Type="http://schemas.openxmlformats.org/officeDocument/2006/relationships/image" Target="../media/image6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4.emf"/><Relationship Id="rId5" Type="http://schemas.openxmlformats.org/officeDocument/2006/relationships/image" Target="../media/image4.emf"/><Relationship Id="rId10" Type="http://schemas.openxmlformats.org/officeDocument/2006/relationships/image" Target="../media/image63.emf"/><Relationship Id="rId4" Type="http://schemas.openxmlformats.org/officeDocument/2006/relationships/image" Target="../media/image3.emf"/><Relationship Id="rId9" Type="http://schemas.openxmlformats.org/officeDocument/2006/relationships/image" Target="../media/image62.png"/><Relationship Id="rId14" Type="http://schemas.openxmlformats.org/officeDocument/2006/relationships/image" Target="../media/image6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emf"/><Relationship Id="rId3" Type="http://schemas.openxmlformats.org/officeDocument/2006/relationships/image" Target="../media/image68.emf"/><Relationship Id="rId7" Type="http://schemas.openxmlformats.org/officeDocument/2006/relationships/image" Target="../media/image4.emf"/><Relationship Id="rId12" Type="http://schemas.openxmlformats.org/officeDocument/2006/relationships/image" Target="../media/image7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74.emf"/><Relationship Id="rId5" Type="http://schemas.openxmlformats.org/officeDocument/2006/relationships/image" Target="../media/image70.emf"/><Relationship Id="rId15" Type="http://schemas.openxmlformats.org/officeDocument/2006/relationships/image" Target="../media/image78.emf"/><Relationship Id="rId10" Type="http://schemas.openxmlformats.org/officeDocument/2006/relationships/image" Target="../media/image73.emf"/><Relationship Id="rId4" Type="http://schemas.openxmlformats.org/officeDocument/2006/relationships/image" Target="../media/image69.emf"/><Relationship Id="rId9" Type="http://schemas.openxmlformats.org/officeDocument/2006/relationships/image" Target="../media/image72.png"/><Relationship Id="rId14" Type="http://schemas.openxmlformats.org/officeDocument/2006/relationships/image" Target="../media/image7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emf"/><Relationship Id="rId3" Type="http://schemas.openxmlformats.org/officeDocument/2006/relationships/image" Target="../media/image80.emf"/><Relationship Id="rId7" Type="http://schemas.openxmlformats.org/officeDocument/2006/relationships/image" Target="../media/image4.emf"/><Relationship Id="rId12" Type="http://schemas.openxmlformats.org/officeDocument/2006/relationships/image" Target="../media/image87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86.emf"/><Relationship Id="rId5" Type="http://schemas.openxmlformats.org/officeDocument/2006/relationships/image" Target="../media/image82.png"/><Relationship Id="rId15" Type="http://schemas.openxmlformats.org/officeDocument/2006/relationships/image" Target="../media/image90.emf"/><Relationship Id="rId10" Type="http://schemas.openxmlformats.org/officeDocument/2006/relationships/image" Target="../media/image85.png"/><Relationship Id="rId4" Type="http://schemas.openxmlformats.org/officeDocument/2006/relationships/image" Target="../media/image81.emf"/><Relationship Id="rId9" Type="http://schemas.openxmlformats.org/officeDocument/2006/relationships/image" Target="../media/image84.png"/><Relationship Id="rId14" Type="http://schemas.openxmlformats.org/officeDocument/2006/relationships/image" Target="../media/image8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BF497E-51C6-F347-952D-E46D87CDE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80" y="1165281"/>
            <a:ext cx="9359900" cy="5003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65AB85-6020-244C-9274-469F3E1F1359}"/>
              </a:ext>
            </a:extLst>
          </p:cNvPr>
          <p:cNvSpPr/>
          <p:nvPr/>
        </p:nvSpPr>
        <p:spPr>
          <a:xfrm rot="21060753">
            <a:off x="6503864" y="1633957"/>
            <a:ext cx="659464" cy="4556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KG Primary Penmanship" panose="02000506000000020003" pitchFamily="2" charset="77"/>
              </a:rPr>
              <a:t>50p</a:t>
            </a:r>
            <a:endParaRPr lang="en-US" sz="2400" dirty="0">
              <a:solidFill>
                <a:schemeClr val="tx1"/>
              </a:solidFill>
              <a:latin typeface="KG Primary Penmanship" panose="02000506000000020003" pitchFamily="2" charset="77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A924F3F-967A-2A46-A81F-A0DDE37540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9251274" y="839380"/>
            <a:ext cx="318276" cy="2823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B13991-25E4-B541-80D9-BA3060922B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8755236" y="755599"/>
            <a:ext cx="318024" cy="15517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6B2C6E5-541A-3645-AC2A-D8F813A1C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8999795" y="839380"/>
            <a:ext cx="318276" cy="2823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90FDD9-67E3-FD47-B155-E3C4AD742E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9263504" y="1165281"/>
            <a:ext cx="318276" cy="2823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86C5DE-43C7-6246-B000-04D6A035A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9012025" y="1165281"/>
            <a:ext cx="318276" cy="2823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6D0019-F260-C043-9FA9-9FBA5DB6F0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9265788" y="1501559"/>
            <a:ext cx="318276" cy="2823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872B4F4-9EC1-AC4D-9FF1-06FA6295B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9014309" y="1501559"/>
            <a:ext cx="318276" cy="282388"/>
          </a:xfrm>
          <a:prstGeom prst="rect">
            <a:avLst/>
          </a:prstGeom>
        </p:spPr>
      </p:pic>
      <p:pic>
        <p:nvPicPr>
          <p:cNvPr id="9" name="Picture 8" descr="A picture containing building, light, window&#10;&#10;Description automatically generated">
            <a:extLst>
              <a:ext uri="{FF2B5EF4-FFF2-40B4-BE49-F238E27FC236}">
                <a16:creationId xmlns:a16="http://schemas.microsoft.com/office/drawing/2014/main" id="{4E01A747-C5DC-8D41-9F79-86D36CCBB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29165">
            <a:off x="6818838" y="899967"/>
            <a:ext cx="659464" cy="975571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65B85976-B14F-E243-80AB-8129BECBA98D}"/>
              </a:ext>
            </a:extLst>
          </p:cNvPr>
          <p:cNvSpPr/>
          <p:nvPr/>
        </p:nvSpPr>
        <p:spPr>
          <a:xfrm rot="588938">
            <a:off x="7709927" y="1627917"/>
            <a:ext cx="659464" cy="4556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KG Primary Penmanship" panose="02000506000000020003" pitchFamily="2" charset="77"/>
              </a:rPr>
              <a:t>5p</a:t>
            </a:r>
          </a:p>
        </p:txBody>
      </p:sp>
      <p:pic>
        <p:nvPicPr>
          <p:cNvPr id="5" name="Picture 4" descr="A picture containing light, drawing, clock&#10;&#10;Description automatically generated">
            <a:extLst>
              <a:ext uri="{FF2B5EF4-FFF2-40B4-BE49-F238E27FC236}">
                <a16:creationId xmlns:a16="http://schemas.microsoft.com/office/drawing/2014/main" id="{26DF41C8-ACAB-AD44-8755-AAE7BD794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89383">
            <a:off x="7401424" y="1142656"/>
            <a:ext cx="533410" cy="66544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96DF9BD-BF21-D841-BBBB-5530C8E52B17}"/>
              </a:ext>
            </a:extLst>
          </p:cNvPr>
          <p:cNvSpPr/>
          <p:nvPr/>
        </p:nvSpPr>
        <p:spPr>
          <a:xfrm>
            <a:off x="2958471" y="4683901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F3BB90-C1AB-FF42-83C7-8265BADEBD8C}"/>
              </a:ext>
            </a:extLst>
          </p:cNvPr>
          <p:cNvSpPr/>
          <p:nvPr/>
        </p:nvSpPr>
        <p:spPr>
          <a:xfrm>
            <a:off x="5160092" y="5243616"/>
            <a:ext cx="795600" cy="795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81B13B2-A001-B147-834A-D3FB69E36402}"/>
              </a:ext>
            </a:extLst>
          </p:cNvPr>
          <p:cNvSpPr/>
          <p:nvPr/>
        </p:nvSpPr>
        <p:spPr>
          <a:xfrm>
            <a:off x="6580469" y="5256673"/>
            <a:ext cx="795600" cy="792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4419A91-C9F1-C64F-8DA4-CC756381D45C}"/>
              </a:ext>
            </a:extLst>
          </p:cNvPr>
          <p:cNvSpPr/>
          <p:nvPr/>
        </p:nvSpPr>
        <p:spPr>
          <a:xfrm>
            <a:off x="8003806" y="5243616"/>
            <a:ext cx="795600" cy="792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8A4F5C6-F829-1747-981B-142FE107AC64}"/>
              </a:ext>
            </a:extLst>
          </p:cNvPr>
          <p:cNvSpPr/>
          <p:nvPr/>
        </p:nvSpPr>
        <p:spPr>
          <a:xfrm>
            <a:off x="5162860" y="5256317"/>
            <a:ext cx="770400" cy="779299"/>
          </a:xfrm>
          <a:prstGeom prst="rtTriangle">
            <a:avLst/>
          </a:prstGeom>
          <a:solidFill>
            <a:srgbClr val="9DE4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76D9234-8578-934A-802A-8253A7C3ED02}"/>
              </a:ext>
            </a:extLst>
          </p:cNvPr>
          <p:cNvSpPr/>
          <p:nvPr/>
        </p:nvSpPr>
        <p:spPr>
          <a:xfrm>
            <a:off x="8403406" y="5243616"/>
            <a:ext cx="396000" cy="792000"/>
          </a:xfrm>
          <a:prstGeom prst="rect">
            <a:avLst/>
          </a:prstGeom>
          <a:solidFill>
            <a:srgbClr val="9DE4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356EB13-2627-D543-BFC9-50C55760B1CD}"/>
              </a:ext>
            </a:extLst>
          </p:cNvPr>
          <p:cNvSpPr/>
          <p:nvPr/>
        </p:nvSpPr>
        <p:spPr>
          <a:xfrm rot="16200000">
            <a:off x="6890069" y="4950674"/>
            <a:ext cx="180000" cy="792000"/>
          </a:xfrm>
          <a:prstGeom prst="rect">
            <a:avLst/>
          </a:prstGeom>
          <a:solidFill>
            <a:srgbClr val="9DE4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126FC45-5F9B-4D47-8C86-723FB68400B1}"/>
              </a:ext>
            </a:extLst>
          </p:cNvPr>
          <p:cNvSpPr/>
          <p:nvPr/>
        </p:nvSpPr>
        <p:spPr>
          <a:xfrm>
            <a:off x="5081795" y="5182657"/>
            <a:ext cx="948063" cy="936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1B823DF-9703-5142-8E32-A5A17154D871}"/>
              </a:ext>
            </a:extLst>
          </p:cNvPr>
          <p:cNvSpPr/>
          <p:nvPr/>
        </p:nvSpPr>
        <p:spPr>
          <a:xfrm>
            <a:off x="7927210" y="5182657"/>
            <a:ext cx="948063" cy="936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297095-1F89-B74F-972F-ADB6467A9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8849" y="3594968"/>
            <a:ext cx="6034548" cy="80221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D815CAD-E3C6-A14F-A283-82347F4AAECF}"/>
              </a:ext>
            </a:extLst>
          </p:cNvPr>
          <p:cNvSpPr/>
          <p:nvPr/>
        </p:nvSpPr>
        <p:spPr>
          <a:xfrm>
            <a:off x="3878317" y="3760128"/>
            <a:ext cx="462455" cy="4624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C7DD99-EBB4-AE42-900C-0322BF9A9B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9858" y="2136310"/>
            <a:ext cx="12319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5FCFC5-C638-6348-95C8-1CEFB6CF69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5281" y="3545331"/>
            <a:ext cx="1257300" cy="96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D189D3-2767-E34E-B0FB-B14934A9ED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7319" y="4551230"/>
            <a:ext cx="787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14B56E-CC7C-2246-9E9E-1C30691E9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0" y="1121768"/>
            <a:ext cx="8801100" cy="5753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>
                <a:latin typeface="+mn-lt"/>
              </a:rPr>
              <a:t>Week 12</a:t>
            </a:r>
            <a:r>
              <a:rPr lang="en-GB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059109E-9BDA-124A-893C-F818177DCF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9251274" y="839380"/>
            <a:ext cx="318276" cy="2823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56B4281-94AE-C144-A3DE-E3F6C9AF7A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8755236" y="784627"/>
            <a:ext cx="318024" cy="15517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AE6D484-E06A-134B-90BE-121D46F83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8999795" y="839380"/>
            <a:ext cx="318276" cy="2823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6F5FC8C-ABB5-8F45-A3BF-1C7EAA2656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9263504" y="1165281"/>
            <a:ext cx="318276" cy="2823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45F7DB2-A7D9-DB45-A3F6-12DC927E0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9012025" y="1165281"/>
            <a:ext cx="318276" cy="2823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806F1BE-E7E7-6640-B0D3-941617C78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9265788" y="1518304"/>
            <a:ext cx="318276" cy="2823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7FAEF53-13E8-B84C-B642-D6B417345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9014309" y="1518304"/>
            <a:ext cx="318276" cy="28238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6148AE0-0CC3-5345-997C-A89097ACC5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9007475" y="1829720"/>
            <a:ext cx="318276" cy="2823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8B8BA2A-7696-4B44-BDA2-F78296759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9278018" y="1829720"/>
            <a:ext cx="318276" cy="28238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5B23E43-679B-0B44-8317-14E3CE4EF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9014309" y="2145272"/>
            <a:ext cx="318276" cy="28238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F04124B-FC89-7947-B5A3-FB10E6119B90}"/>
              </a:ext>
            </a:extLst>
          </p:cNvPr>
          <p:cNvSpPr/>
          <p:nvPr/>
        </p:nvSpPr>
        <p:spPr>
          <a:xfrm>
            <a:off x="2864151" y="1292332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A4C77CBB-D64D-1444-AB72-C110DAE56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826" y="1108429"/>
            <a:ext cx="419087" cy="877916"/>
          </a:xfrm>
          <a:prstGeom prst="rect">
            <a:avLst/>
          </a:prstGeom>
        </p:spPr>
      </p:pic>
      <p:pic>
        <p:nvPicPr>
          <p:cNvPr id="47" name="Picture 46" descr="Background pattern&#10;&#10;Description automatically generated">
            <a:extLst>
              <a:ext uri="{FF2B5EF4-FFF2-40B4-BE49-F238E27FC236}">
                <a16:creationId xmlns:a16="http://schemas.microsoft.com/office/drawing/2014/main" id="{CA1CB477-8CD6-1F48-AA27-E3E56C435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399" y="1108429"/>
            <a:ext cx="419087" cy="877916"/>
          </a:xfrm>
          <a:prstGeom prst="rect">
            <a:avLst/>
          </a:prstGeom>
        </p:spPr>
      </p:pic>
      <p:pic>
        <p:nvPicPr>
          <p:cNvPr id="48" name="Picture 47" descr="Background pattern&#10;&#10;Description automatically generated">
            <a:extLst>
              <a:ext uri="{FF2B5EF4-FFF2-40B4-BE49-F238E27FC236}">
                <a16:creationId xmlns:a16="http://schemas.microsoft.com/office/drawing/2014/main" id="{FB6D15C1-0C80-8644-A15E-AB9439F47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972" y="1108429"/>
            <a:ext cx="419087" cy="877916"/>
          </a:xfrm>
          <a:prstGeom prst="rect">
            <a:avLst/>
          </a:prstGeom>
        </p:spPr>
      </p:pic>
      <p:pic>
        <p:nvPicPr>
          <p:cNvPr id="49" name="Picture 48" descr="Background pattern&#10;&#10;Description automatically generated">
            <a:extLst>
              <a:ext uri="{FF2B5EF4-FFF2-40B4-BE49-F238E27FC236}">
                <a16:creationId xmlns:a16="http://schemas.microsoft.com/office/drawing/2014/main" id="{5907FB72-81CF-034D-B968-44EFEFAAF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546" y="1108429"/>
            <a:ext cx="419087" cy="877916"/>
          </a:xfrm>
          <a:prstGeom prst="rect">
            <a:avLst/>
          </a:prstGeom>
        </p:spPr>
      </p:pic>
      <p:pic>
        <p:nvPicPr>
          <p:cNvPr id="50" name="Picture 49" descr="Background pattern&#10;&#10;Description automatically generated">
            <a:extLst>
              <a:ext uri="{FF2B5EF4-FFF2-40B4-BE49-F238E27FC236}">
                <a16:creationId xmlns:a16="http://schemas.microsoft.com/office/drawing/2014/main" id="{AE49439F-4822-6D45-8CAE-A7E7C53C9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120" y="1108429"/>
            <a:ext cx="419087" cy="877916"/>
          </a:xfrm>
          <a:prstGeom prst="rect">
            <a:avLst/>
          </a:prstGeom>
        </p:spPr>
      </p:pic>
      <p:pic>
        <p:nvPicPr>
          <p:cNvPr id="51" name="Picture 50" descr="Background pattern&#10;&#10;Description automatically generated">
            <a:extLst>
              <a:ext uri="{FF2B5EF4-FFF2-40B4-BE49-F238E27FC236}">
                <a16:creationId xmlns:a16="http://schemas.microsoft.com/office/drawing/2014/main" id="{2576C032-4F29-F945-9CAC-688E23D86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694" y="1108429"/>
            <a:ext cx="419087" cy="877916"/>
          </a:xfrm>
          <a:prstGeom prst="rect">
            <a:avLst/>
          </a:prstGeom>
        </p:spPr>
      </p:pic>
      <p:pic>
        <p:nvPicPr>
          <p:cNvPr id="52" name="Picture 51" descr="Background pattern&#10;&#10;Description automatically generated">
            <a:extLst>
              <a:ext uri="{FF2B5EF4-FFF2-40B4-BE49-F238E27FC236}">
                <a16:creationId xmlns:a16="http://schemas.microsoft.com/office/drawing/2014/main" id="{D1971556-D6EF-3547-A22D-D9EC967B7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267" y="1108429"/>
            <a:ext cx="419087" cy="877916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BCB5784-D341-AE4F-B5DA-B0E2630A3911}"/>
              </a:ext>
            </a:extLst>
          </p:cNvPr>
          <p:cNvSpPr/>
          <p:nvPr/>
        </p:nvSpPr>
        <p:spPr>
          <a:xfrm>
            <a:off x="1463523" y="2861247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F08783C-BCEF-2A43-BC93-8D24E1031A85}"/>
              </a:ext>
            </a:extLst>
          </p:cNvPr>
          <p:cNvSpPr/>
          <p:nvPr/>
        </p:nvSpPr>
        <p:spPr>
          <a:xfrm>
            <a:off x="2594217" y="2861247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9E73E7D-B1D7-2040-855B-0FCCF7CFA43B}"/>
              </a:ext>
            </a:extLst>
          </p:cNvPr>
          <p:cNvSpPr/>
          <p:nvPr/>
        </p:nvSpPr>
        <p:spPr>
          <a:xfrm>
            <a:off x="3663368" y="2879697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2ACB1DC-4A0A-8846-A7CD-D48FA8787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6021" y="4125318"/>
            <a:ext cx="1161039" cy="1108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6A2669-E35C-204F-8D13-1DC4BD3D1A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3766" y="5736734"/>
            <a:ext cx="3704094" cy="807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0CA00D-CDFB-3E43-B932-95F5263274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9638" y="2683429"/>
            <a:ext cx="2848963" cy="807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06D321-0B81-A044-8387-DECD577D06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6694" y="1138704"/>
            <a:ext cx="8636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649839-DCEE-6A4E-92FB-14FCCFA0A7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5339" y="2704852"/>
            <a:ext cx="7366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617010-D677-5B49-B699-04B53E0BFF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851" y="2708077"/>
            <a:ext cx="7366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289B92-057F-8849-984B-AF9A4A4293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0294" y="2744476"/>
            <a:ext cx="7493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AE540D-5CF2-664F-9E1B-071EB1EED6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7688" y="4691864"/>
            <a:ext cx="10160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41B5E2-1ED1-BD49-8D1C-4D6E49E0BA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434" y="5761728"/>
            <a:ext cx="850900" cy="876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1BA6B9-BFD3-5B42-AAB2-CB23BD7AF2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9042" y="3765786"/>
            <a:ext cx="8636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F7BD87-AF16-DD49-8672-55DCD0ECF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56" y="1654089"/>
            <a:ext cx="5018832" cy="1843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83C9F9-2662-8243-A368-E7FE1FD28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8" y="1143844"/>
            <a:ext cx="9347200" cy="55499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B2FA2A-0CC7-F94F-80FF-55BE4364E818}"/>
              </a:ext>
            </a:extLst>
          </p:cNvPr>
          <p:cNvSpPr/>
          <p:nvPr/>
        </p:nvSpPr>
        <p:spPr>
          <a:xfrm>
            <a:off x="3116766" y="4689915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E134A09-CBD6-2349-AFBF-6F18DEAF88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8755236" y="755599"/>
            <a:ext cx="318024" cy="15517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65672C9-7672-8E46-BED5-ACBBAF28FD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8999795" y="839380"/>
            <a:ext cx="318276" cy="28238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A0404D9-CFE6-4B4F-B965-A03251321CFF}"/>
              </a:ext>
            </a:extLst>
          </p:cNvPr>
          <p:cNvSpPr/>
          <p:nvPr/>
        </p:nvSpPr>
        <p:spPr>
          <a:xfrm>
            <a:off x="3115712" y="5979571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444D9-D4C3-A04A-A286-343C142942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650" y="5782556"/>
            <a:ext cx="1517853" cy="696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A47439-76D5-1B46-B2C1-7419D6FEAA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303" y="2697581"/>
            <a:ext cx="2374768" cy="1137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EE7303-9072-934D-9D38-D91F1958A9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2053" y="1649726"/>
            <a:ext cx="6604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C6ACB4-69CB-FE4D-B5C1-928E2F2FEE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4500" y="1649726"/>
            <a:ext cx="6604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9528BE-06C9-1641-A0D7-750EA3D772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0041" y="3581359"/>
            <a:ext cx="24384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9E6B0B-0C2E-1F46-9221-25A87B7027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4811" y="4558895"/>
            <a:ext cx="8509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D845C2-2594-3A4D-900D-011E626245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17834" y="5847061"/>
            <a:ext cx="647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5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78E8BD-7276-334E-8477-AF8552CE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397" y="3278183"/>
            <a:ext cx="2794000" cy="1409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111AD2-F878-0642-88C3-3B0E9024A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29" y="1121768"/>
            <a:ext cx="8153400" cy="5740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D59934-9422-A04F-923E-CE825AD0B22D}"/>
              </a:ext>
            </a:extLst>
          </p:cNvPr>
          <p:cNvSpPr/>
          <p:nvPr/>
        </p:nvSpPr>
        <p:spPr>
          <a:xfrm>
            <a:off x="3009225" y="4648330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3A2452-8677-C94B-B122-C085E9D639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51274" y="839380"/>
            <a:ext cx="318276" cy="2823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E80394-DF4C-5C44-B501-CCD75BB054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42" t="25298" r="42638" b="35967"/>
          <a:stretch/>
        </p:blipFill>
        <p:spPr>
          <a:xfrm>
            <a:off x="8755236" y="755599"/>
            <a:ext cx="318024" cy="15517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B2FB941-8A4B-2D42-BFC6-80D803E2C9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8999795" y="839380"/>
            <a:ext cx="318276" cy="2823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1970079-45C3-4F46-A12E-5B018EC45E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63504" y="1165281"/>
            <a:ext cx="318276" cy="2823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B79AB1C-AA3E-5F4D-B313-E43D3DD068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012025" y="1165281"/>
            <a:ext cx="318276" cy="282388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DB84596-DCC8-BC47-B989-19BF1DA677B9}"/>
              </a:ext>
            </a:extLst>
          </p:cNvPr>
          <p:cNvSpPr/>
          <p:nvPr/>
        </p:nvSpPr>
        <p:spPr>
          <a:xfrm>
            <a:off x="1580635" y="1912098"/>
            <a:ext cx="1893913" cy="113257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2DAA844-B40D-9748-A270-F3F98E35D1DC}"/>
              </a:ext>
            </a:extLst>
          </p:cNvPr>
          <p:cNvSpPr/>
          <p:nvPr/>
        </p:nvSpPr>
        <p:spPr>
          <a:xfrm>
            <a:off x="3847909" y="1911868"/>
            <a:ext cx="1893913" cy="113257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0AFCE54-91A2-B444-9A51-4209986FAFD3}"/>
              </a:ext>
            </a:extLst>
          </p:cNvPr>
          <p:cNvSpPr/>
          <p:nvPr/>
        </p:nvSpPr>
        <p:spPr>
          <a:xfrm>
            <a:off x="6115183" y="1911938"/>
            <a:ext cx="1893913" cy="113257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9EA3D59-E562-0F4E-A73E-2C461700B9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027" y="1868326"/>
            <a:ext cx="750564" cy="698801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1B902137-0E79-3146-8BD3-4F751260A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5755" y="1868325"/>
            <a:ext cx="750564" cy="698801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97AD4018-C4AB-164E-969C-443DF65ED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271" y="2411751"/>
            <a:ext cx="750564" cy="698801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C89AC59A-737C-ED48-8201-94152E66F9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5755" y="2411520"/>
            <a:ext cx="750564" cy="698801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A4C12F7-8953-174E-99AD-0DA761134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4046" y="1897706"/>
            <a:ext cx="579230" cy="571129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D2C5A6E4-5AF7-FA49-9F89-0ACB493EA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5579" y="1897707"/>
            <a:ext cx="579230" cy="571129"/>
          </a:xfrm>
          <a:prstGeom prst="rect">
            <a:avLst/>
          </a:prstGeom>
        </p:spPr>
      </p:pic>
      <p:pic>
        <p:nvPicPr>
          <p:cNvPr id="51" name="Picture 50" descr="Logo&#10;&#10;Description automatically generated">
            <a:extLst>
              <a:ext uri="{FF2B5EF4-FFF2-40B4-BE49-F238E27FC236}">
                <a16:creationId xmlns:a16="http://schemas.microsoft.com/office/drawing/2014/main" id="{550EE643-C54D-FD4C-ACE5-9D143A27A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2772" y="2468834"/>
            <a:ext cx="579230" cy="571129"/>
          </a:xfrm>
          <a:prstGeom prst="rect">
            <a:avLst/>
          </a:prstGeom>
        </p:spPr>
      </p:pic>
      <p:pic>
        <p:nvPicPr>
          <p:cNvPr id="52" name="Picture 51" descr="Logo&#10;&#10;Description automatically generated">
            <a:extLst>
              <a:ext uri="{FF2B5EF4-FFF2-40B4-BE49-F238E27FC236}">
                <a16:creationId xmlns:a16="http://schemas.microsoft.com/office/drawing/2014/main" id="{58A13DCA-9027-A345-8231-59FC14C2F7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4305" y="2468835"/>
            <a:ext cx="579230" cy="57112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BDD9A59-A258-9D41-B457-F9AEF8D237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9014" y="1946666"/>
            <a:ext cx="911261" cy="1052092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2204DD14-776D-E84F-B8AE-E74934333A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4057" y="1969507"/>
            <a:ext cx="911261" cy="1052092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5CBFAE0D-9C26-7A49-8E20-6F6B16BF313F}"/>
              </a:ext>
            </a:extLst>
          </p:cNvPr>
          <p:cNvSpPr/>
          <p:nvPr/>
        </p:nvSpPr>
        <p:spPr>
          <a:xfrm>
            <a:off x="1500666" y="1853810"/>
            <a:ext cx="2071196" cy="12633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930DB2F5-EA91-3E4F-A8D3-B1CAA816B937}"/>
              </a:ext>
            </a:extLst>
          </p:cNvPr>
          <p:cNvSpPr/>
          <p:nvPr/>
        </p:nvSpPr>
        <p:spPr>
          <a:xfrm>
            <a:off x="6042025" y="1846488"/>
            <a:ext cx="2071196" cy="12633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 descr="Logo&#10;&#10;Description automatically generated">
            <a:extLst>
              <a:ext uri="{FF2B5EF4-FFF2-40B4-BE49-F238E27FC236}">
                <a16:creationId xmlns:a16="http://schemas.microsoft.com/office/drawing/2014/main" id="{4C57D5E6-A037-1C47-809B-8F98A1DBBF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4371" y="3284958"/>
            <a:ext cx="781584" cy="765741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4CA283E0-D79A-044F-9EC5-DC0F1A69F1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547483" flipH="1">
            <a:off x="4340778" y="3787733"/>
            <a:ext cx="781584" cy="891666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FD3515C7-7652-2441-8461-B5C912FD20E0}"/>
              </a:ext>
            </a:extLst>
          </p:cNvPr>
          <p:cNvSpPr/>
          <p:nvPr/>
        </p:nvSpPr>
        <p:spPr>
          <a:xfrm>
            <a:off x="3089659" y="5627555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2EAA1B-D902-9142-AD54-05BB21C0E7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5921" y="5506519"/>
            <a:ext cx="4143175" cy="804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696EDA-8598-6740-B411-DE6B2063D1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7051" y="3727752"/>
            <a:ext cx="9779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F9F32F-37CB-6240-9580-796FF2AC02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24604" y="4508045"/>
            <a:ext cx="8255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DFDA3B-7E0D-6E4A-B4A4-E237A40357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0031" y="5481172"/>
            <a:ext cx="7112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4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A4E59C0-8020-7941-BA3B-8A51986DB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924" y="3621955"/>
            <a:ext cx="886200" cy="75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42DB94-FC81-614F-8441-B72E58155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2" y="1121768"/>
            <a:ext cx="8801100" cy="5524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73E2158-987B-1C43-9AEE-01429CE4B3B5}"/>
              </a:ext>
            </a:extLst>
          </p:cNvPr>
          <p:cNvSpPr/>
          <p:nvPr/>
        </p:nvSpPr>
        <p:spPr>
          <a:xfrm>
            <a:off x="2416889" y="4981217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0E2221-43BE-B642-A635-70850CEE3AC5}"/>
              </a:ext>
            </a:extLst>
          </p:cNvPr>
          <p:cNvSpPr/>
          <p:nvPr/>
        </p:nvSpPr>
        <p:spPr>
          <a:xfrm>
            <a:off x="1520449" y="5993779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F27EE43-135D-5F47-9FA4-0162138685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51274" y="839380"/>
            <a:ext cx="318276" cy="2823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3676366-BF58-9246-9E99-D7073BBA72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42" t="25298" r="42638" b="35967"/>
          <a:stretch/>
        </p:blipFill>
        <p:spPr>
          <a:xfrm>
            <a:off x="8755236" y="755599"/>
            <a:ext cx="318024" cy="15517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EDE3A2-09AC-9A49-9FB6-A5D3976909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8999795" y="839380"/>
            <a:ext cx="318276" cy="2823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D425584-ABF6-3B4F-9F30-7ACE5099D2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012025" y="1165281"/>
            <a:ext cx="318276" cy="28238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32B1CDF-1832-9A49-AFB9-5E9B7F8AF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532729" y="1583417"/>
            <a:ext cx="782969" cy="1112640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F61E479A-E06F-4249-BB4A-3E71F19EF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103604" y="1590314"/>
            <a:ext cx="782968" cy="1112639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A99715-9B53-694E-9FF5-354D594BC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6202" y="3417214"/>
            <a:ext cx="757602" cy="1052598"/>
          </a:xfrm>
          <a:prstGeom prst="rect">
            <a:avLst/>
          </a:prstGeom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EC1358B1-450A-3148-87DC-E5A9F0C57A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4785" y="5542211"/>
            <a:ext cx="1640416" cy="1068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32D02B-2650-5349-A42B-7AB170292B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9937" y="2382356"/>
            <a:ext cx="6985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9BBBF5-D38E-7543-A3A4-DA63E7CFD1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5265" y="2385404"/>
            <a:ext cx="6985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E95EC9-CC35-A34B-A48B-AB7761C26B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4487" y="3859452"/>
            <a:ext cx="20701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2FDC1E-6040-9E41-9571-7ECA2C59DB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0111" y="4859932"/>
            <a:ext cx="8255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881060-0D75-2443-A08F-0B07B60F4F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9709" y="5846574"/>
            <a:ext cx="698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0A087F-4CCD-8B49-B62D-AA9241445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72" y="1139947"/>
            <a:ext cx="8801100" cy="56769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22AA89D-CA60-E94C-81BE-8B53F4011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25298" r="42638" b="35967"/>
          <a:stretch/>
        </p:blipFill>
        <p:spPr>
          <a:xfrm>
            <a:off x="8755236" y="755599"/>
            <a:ext cx="318024" cy="15517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BBAA14B-ADC2-754C-9DB0-26F79CA241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25298" r="42638" b="35967"/>
          <a:stretch/>
        </p:blipFill>
        <p:spPr>
          <a:xfrm>
            <a:off x="9093134" y="755599"/>
            <a:ext cx="318024" cy="155171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F2C2B5C-73C2-1247-84BA-DE6790072767}"/>
              </a:ext>
            </a:extLst>
          </p:cNvPr>
          <p:cNvSpPr/>
          <p:nvPr/>
        </p:nvSpPr>
        <p:spPr>
          <a:xfrm>
            <a:off x="1472814" y="2188912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5D5EE6-D394-954B-B36E-E908D10C7B91}"/>
              </a:ext>
            </a:extLst>
          </p:cNvPr>
          <p:cNvSpPr/>
          <p:nvPr/>
        </p:nvSpPr>
        <p:spPr>
          <a:xfrm>
            <a:off x="2528695" y="2201077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8D5A33B-3329-A547-8D5C-D3667DE378BF}"/>
              </a:ext>
            </a:extLst>
          </p:cNvPr>
          <p:cNvSpPr/>
          <p:nvPr/>
        </p:nvSpPr>
        <p:spPr>
          <a:xfrm>
            <a:off x="3075833" y="5290493"/>
            <a:ext cx="451944" cy="4519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5773C74-9A29-A84C-823A-0816748F9A0B}"/>
              </a:ext>
            </a:extLst>
          </p:cNvPr>
          <p:cNvSpPr/>
          <p:nvPr/>
        </p:nvSpPr>
        <p:spPr>
          <a:xfrm>
            <a:off x="3171892" y="6141383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B9D75D-C210-BB4A-A374-9235A1ECD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463" y="1326728"/>
            <a:ext cx="3051107" cy="169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4FE9E8-DB3D-5043-963F-9C7DED27B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484" y="3125505"/>
            <a:ext cx="2691088" cy="1117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9FC41B-0BC4-1E41-9A63-8E7C4E1FE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3171" y="2031825"/>
            <a:ext cx="6731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F4108D-6DF4-8247-8B8C-017587C9C7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0673" y="2046557"/>
            <a:ext cx="6604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A873F5-BA52-9041-AEC1-FE72458C4F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7391" y="3805025"/>
            <a:ext cx="7112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A45FF7-10A4-A94B-9CAC-0AB86E2093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0639" y="5223016"/>
            <a:ext cx="635000" cy="58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3D4678-1F4D-5946-9E31-16421321DE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4014" y="5985637"/>
            <a:ext cx="647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1F2F78-7D18-C445-B735-729F63022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4" y="1121768"/>
            <a:ext cx="8801100" cy="5397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678A209-C23D-5241-9F2A-B0FB7490D039}"/>
              </a:ext>
            </a:extLst>
          </p:cNvPr>
          <p:cNvSpPr/>
          <p:nvPr/>
        </p:nvSpPr>
        <p:spPr>
          <a:xfrm>
            <a:off x="2991704" y="5013074"/>
            <a:ext cx="451944" cy="4519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F608363-57E9-CA45-BF50-7B9357D76617}"/>
              </a:ext>
            </a:extLst>
          </p:cNvPr>
          <p:cNvSpPr/>
          <p:nvPr/>
        </p:nvSpPr>
        <p:spPr>
          <a:xfrm>
            <a:off x="1437731" y="1744942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E70F23E-67AB-BB4F-AB9A-93614490DB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9251274" y="839380"/>
            <a:ext cx="318276" cy="2823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93F447B-F008-DE40-A835-056EB72536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8755236" y="755599"/>
            <a:ext cx="318024" cy="15517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E9D7E8-26A9-9448-924A-DF284B6CBA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8999795" y="839380"/>
            <a:ext cx="318276" cy="2823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F2CE30-BDCD-3D4F-8E90-EDE8DC6A8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9263504" y="1165281"/>
            <a:ext cx="318276" cy="2823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60F8967-4553-CB4E-8F55-0AE03A94E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9012025" y="1165281"/>
            <a:ext cx="318276" cy="28238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C26AE2F-D253-2043-96F7-E09B8A596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9265788" y="1518304"/>
            <a:ext cx="318276" cy="2823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C190A2D-6E2A-634A-ADFE-D43248FA6C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9014309" y="1518304"/>
            <a:ext cx="318276" cy="2823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599BA6F-C14E-764D-AF07-683F1B0FBC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9" t="36180" r="42997" b="47334"/>
          <a:stretch/>
        </p:blipFill>
        <p:spPr>
          <a:xfrm>
            <a:off x="9007475" y="1829720"/>
            <a:ext cx="318276" cy="282388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09F7B3DB-07C4-F548-BB90-D893C5E5F37B}"/>
              </a:ext>
            </a:extLst>
          </p:cNvPr>
          <p:cNvSpPr/>
          <p:nvPr/>
        </p:nvSpPr>
        <p:spPr>
          <a:xfrm>
            <a:off x="3170615" y="1756692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832DE43-6C6C-D74F-8429-24D98DEA4033}"/>
              </a:ext>
            </a:extLst>
          </p:cNvPr>
          <p:cNvSpPr/>
          <p:nvPr/>
        </p:nvSpPr>
        <p:spPr>
          <a:xfrm>
            <a:off x="4230041" y="1756692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EA3744-14FC-BA40-807D-88ED8594C41D}"/>
              </a:ext>
            </a:extLst>
          </p:cNvPr>
          <p:cNvSpPr/>
          <p:nvPr/>
        </p:nvSpPr>
        <p:spPr>
          <a:xfrm>
            <a:off x="3916183" y="5845581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2D4EB1-F5A3-3949-8DC0-DFC3954FD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732" y="2882255"/>
            <a:ext cx="2803423" cy="7293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D48988-156A-9343-96E7-91D710309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8305" y="5680129"/>
            <a:ext cx="2536421" cy="782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503EF3-DED8-BC44-8C53-F0345B849B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5628" y="1701516"/>
            <a:ext cx="3256810" cy="670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9EBD65-4553-ED4C-B339-5B54069443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7510" y="1605135"/>
            <a:ext cx="6604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6D1F81-B78C-2342-A758-F16363FC9F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8450" y="1607522"/>
            <a:ext cx="6604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0402D2-468D-694C-9B93-FC4594FE6A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0382" y="1620375"/>
            <a:ext cx="7112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5DDBF0-1108-1748-8743-107E987B84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1299" y="3398661"/>
            <a:ext cx="6604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3F0093-F5FA-DF4C-AFA8-2F7A7BFF18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1655" y="3382368"/>
            <a:ext cx="6604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7BFDE4-26DA-6040-A474-F4D9C177A4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8176" y="4958378"/>
            <a:ext cx="571500" cy="584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2BFA9A-EA8E-BA4E-B321-073940B029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2755" y="5709620"/>
            <a:ext cx="558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7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E16771-D645-8B4A-B606-0804445A6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60" y="1138530"/>
            <a:ext cx="8801100" cy="5092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AB67059-AF2A-8F40-81D4-C4680925DE9E}"/>
              </a:ext>
            </a:extLst>
          </p:cNvPr>
          <p:cNvSpPr/>
          <p:nvPr/>
        </p:nvSpPr>
        <p:spPr>
          <a:xfrm>
            <a:off x="1449923" y="1727844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857ADEB6-31BB-E94F-B730-D46D8D8B6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51274" y="839380"/>
            <a:ext cx="318276" cy="28238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3CAACB7-20F7-0541-B463-0F84A83608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42" t="25298" r="42638" b="35967"/>
          <a:stretch/>
        </p:blipFill>
        <p:spPr>
          <a:xfrm>
            <a:off x="8755236" y="755599"/>
            <a:ext cx="318024" cy="155171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43B09B8-A8B4-1847-900C-C54E3307AE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8999795" y="839380"/>
            <a:ext cx="318276" cy="282388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8627DE73-F269-3548-B281-C508208AEE3E}"/>
              </a:ext>
            </a:extLst>
          </p:cNvPr>
          <p:cNvSpPr/>
          <p:nvPr/>
        </p:nvSpPr>
        <p:spPr>
          <a:xfrm>
            <a:off x="2603595" y="1727844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E9AD840-3191-C443-8A92-4EC53B2F7AF3}"/>
              </a:ext>
            </a:extLst>
          </p:cNvPr>
          <p:cNvSpPr/>
          <p:nvPr/>
        </p:nvSpPr>
        <p:spPr>
          <a:xfrm>
            <a:off x="3815421" y="1727844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539B194-A265-D145-8299-CE1B70EF2089}"/>
              </a:ext>
            </a:extLst>
          </p:cNvPr>
          <p:cNvSpPr/>
          <p:nvPr/>
        </p:nvSpPr>
        <p:spPr>
          <a:xfrm>
            <a:off x="1450097" y="2292371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94D2B97-EEDE-8448-A3D9-85594F22B98E}"/>
              </a:ext>
            </a:extLst>
          </p:cNvPr>
          <p:cNvSpPr/>
          <p:nvPr/>
        </p:nvSpPr>
        <p:spPr>
          <a:xfrm>
            <a:off x="2612296" y="2292371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26FBDFC-FD8E-F04A-B0F9-9BB68B93924E}"/>
              </a:ext>
            </a:extLst>
          </p:cNvPr>
          <p:cNvSpPr/>
          <p:nvPr/>
        </p:nvSpPr>
        <p:spPr>
          <a:xfrm>
            <a:off x="3824334" y="2292371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6E9578F-DC71-A442-AD3E-33365075F2CD}"/>
              </a:ext>
            </a:extLst>
          </p:cNvPr>
          <p:cNvSpPr/>
          <p:nvPr/>
        </p:nvSpPr>
        <p:spPr>
          <a:xfrm>
            <a:off x="1476600" y="3675699"/>
            <a:ext cx="1457899" cy="69668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B59AD70D-48AE-DA44-A49C-572273B134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436" y="3377184"/>
            <a:ext cx="688502" cy="972786"/>
          </a:xfrm>
          <a:prstGeom prst="rect">
            <a:avLst/>
          </a:prstGeom>
        </p:spPr>
      </p:pic>
      <p:pic>
        <p:nvPicPr>
          <p:cNvPr id="113" name="Picture 112" descr="A picture containing icon&#10;&#10;Description automatically generated">
            <a:extLst>
              <a:ext uri="{FF2B5EF4-FFF2-40B4-BE49-F238E27FC236}">
                <a16:creationId xmlns:a16="http://schemas.microsoft.com/office/drawing/2014/main" id="{8914EE3F-C0A6-9044-A6D0-8E5BA67C6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549" y="3326933"/>
            <a:ext cx="688502" cy="972786"/>
          </a:xfrm>
          <a:prstGeom prst="rect">
            <a:avLst/>
          </a:prstGeom>
        </p:spPr>
      </p:pic>
      <p:pic>
        <p:nvPicPr>
          <p:cNvPr id="114" name="Picture 113" descr="A picture containing icon&#10;&#10;Description automatically generated">
            <a:extLst>
              <a:ext uri="{FF2B5EF4-FFF2-40B4-BE49-F238E27FC236}">
                <a16:creationId xmlns:a16="http://schemas.microsoft.com/office/drawing/2014/main" id="{C345F5CA-BD6B-FB41-8177-466FC9985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6687" y="3675699"/>
            <a:ext cx="688502" cy="972786"/>
          </a:xfrm>
          <a:prstGeom prst="rect">
            <a:avLst/>
          </a:prstGeom>
        </p:spPr>
      </p:pic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62380B7D-ADA7-914F-AE79-A6592B28377B}"/>
              </a:ext>
            </a:extLst>
          </p:cNvPr>
          <p:cNvSpPr/>
          <p:nvPr/>
        </p:nvSpPr>
        <p:spPr>
          <a:xfrm>
            <a:off x="3156169" y="3675699"/>
            <a:ext cx="1457899" cy="69668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115" descr="A picture containing icon&#10;&#10;Description automatically generated">
            <a:extLst>
              <a:ext uri="{FF2B5EF4-FFF2-40B4-BE49-F238E27FC236}">
                <a16:creationId xmlns:a16="http://schemas.microsoft.com/office/drawing/2014/main" id="{58EACDC3-5EA1-8A4C-98CA-626CA23CC8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66" y="3377184"/>
            <a:ext cx="688502" cy="972786"/>
          </a:xfrm>
          <a:prstGeom prst="rect">
            <a:avLst/>
          </a:prstGeom>
        </p:spPr>
      </p:pic>
      <p:pic>
        <p:nvPicPr>
          <p:cNvPr id="117" name="Picture 116" descr="A picture containing icon&#10;&#10;Description automatically generated">
            <a:extLst>
              <a:ext uri="{FF2B5EF4-FFF2-40B4-BE49-F238E27FC236}">
                <a16:creationId xmlns:a16="http://schemas.microsoft.com/office/drawing/2014/main" id="{F78FE0DB-B338-E74A-A6BB-58C1CCD71C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8379" y="3326933"/>
            <a:ext cx="688502" cy="972786"/>
          </a:xfrm>
          <a:prstGeom prst="rect">
            <a:avLst/>
          </a:prstGeom>
        </p:spPr>
      </p:pic>
      <p:pic>
        <p:nvPicPr>
          <p:cNvPr id="118" name="Picture 117" descr="A picture containing icon&#10;&#10;Description automatically generated">
            <a:extLst>
              <a:ext uri="{FF2B5EF4-FFF2-40B4-BE49-F238E27FC236}">
                <a16:creationId xmlns:a16="http://schemas.microsoft.com/office/drawing/2014/main" id="{A5EDD274-E803-E644-8FD5-D640CC9B7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517" y="3675699"/>
            <a:ext cx="688502" cy="972786"/>
          </a:xfrm>
          <a:prstGeom prst="rect">
            <a:avLst/>
          </a:prstGeom>
        </p:spPr>
      </p:pic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83C3FDE1-8F32-B34E-8582-333171671624}"/>
              </a:ext>
            </a:extLst>
          </p:cNvPr>
          <p:cNvSpPr/>
          <p:nvPr/>
        </p:nvSpPr>
        <p:spPr>
          <a:xfrm>
            <a:off x="4835738" y="3684880"/>
            <a:ext cx="1457899" cy="69668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Picture 119" descr="A picture containing icon&#10;&#10;Description automatically generated">
            <a:extLst>
              <a:ext uri="{FF2B5EF4-FFF2-40B4-BE49-F238E27FC236}">
                <a16:creationId xmlns:a16="http://schemas.microsoft.com/office/drawing/2014/main" id="{FA9B9DEB-02A9-CB47-AC4D-A46707B24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5332" y="3386365"/>
            <a:ext cx="688502" cy="972786"/>
          </a:xfrm>
          <a:prstGeom prst="rect">
            <a:avLst/>
          </a:prstGeom>
        </p:spPr>
      </p:pic>
      <p:pic>
        <p:nvPicPr>
          <p:cNvPr id="121" name="Picture 120" descr="A picture containing icon&#10;&#10;Description automatically generated">
            <a:extLst>
              <a:ext uri="{FF2B5EF4-FFF2-40B4-BE49-F238E27FC236}">
                <a16:creationId xmlns:a16="http://schemas.microsoft.com/office/drawing/2014/main" id="{8C4089B2-E4BA-1A49-8632-7927541D3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8445" y="3336114"/>
            <a:ext cx="688502" cy="972786"/>
          </a:xfrm>
          <a:prstGeom prst="rect">
            <a:avLst/>
          </a:prstGeom>
        </p:spPr>
      </p:pic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0DC9C7FA-94E2-E14F-AD58-260286A0B476}"/>
              </a:ext>
            </a:extLst>
          </p:cNvPr>
          <p:cNvSpPr/>
          <p:nvPr/>
        </p:nvSpPr>
        <p:spPr>
          <a:xfrm>
            <a:off x="6515306" y="3665032"/>
            <a:ext cx="1457899" cy="69668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123" descr="A picture containing icon&#10;&#10;Description automatically generated">
            <a:extLst>
              <a:ext uri="{FF2B5EF4-FFF2-40B4-BE49-F238E27FC236}">
                <a16:creationId xmlns:a16="http://schemas.microsoft.com/office/drawing/2014/main" id="{510B6B89-A584-0840-A661-321C933E6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142" y="3366517"/>
            <a:ext cx="688502" cy="972786"/>
          </a:xfrm>
          <a:prstGeom prst="rect">
            <a:avLst/>
          </a:prstGeom>
        </p:spPr>
      </p:pic>
      <p:pic>
        <p:nvPicPr>
          <p:cNvPr id="125" name="Picture 124" descr="A picture containing icon&#10;&#10;Description automatically generated">
            <a:extLst>
              <a:ext uri="{FF2B5EF4-FFF2-40B4-BE49-F238E27FC236}">
                <a16:creationId xmlns:a16="http://schemas.microsoft.com/office/drawing/2014/main" id="{64033B07-02A1-444A-BFA8-FF585E70E9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4255" y="3316266"/>
            <a:ext cx="688502" cy="972786"/>
          </a:xfrm>
          <a:prstGeom prst="rect">
            <a:avLst/>
          </a:prstGeom>
        </p:spPr>
      </p:pic>
      <p:pic>
        <p:nvPicPr>
          <p:cNvPr id="126" name="Picture 125" descr="A picture containing icon&#10;&#10;Description automatically generated">
            <a:extLst>
              <a:ext uri="{FF2B5EF4-FFF2-40B4-BE49-F238E27FC236}">
                <a16:creationId xmlns:a16="http://schemas.microsoft.com/office/drawing/2014/main" id="{D5B18F61-BD89-404C-A4F4-36B72D9D6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5393" y="3665032"/>
            <a:ext cx="688502" cy="972786"/>
          </a:xfrm>
          <a:prstGeom prst="rect">
            <a:avLst/>
          </a:prstGeom>
        </p:spPr>
      </p:pic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7FE7A0CE-EC37-1E49-8337-1F075C97F239}"/>
              </a:ext>
            </a:extLst>
          </p:cNvPr>
          <p:cNvSpPr/>
          <p:nvPr/>
        </p:nvSpPr>
        <p:spPr>
          <a:xfrm>
            <a:off x="4771973" y="3630267"/>
            <a:ext cx="1623722" cy="8390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AA33EEC-D9AE-9945-B6A8-B0CCA4E951C6}"/>
              </a:ext>
            </a:extLst>
          </p:cNvPr>
          <p:cNvSpPr/>
          <p:nvPr/>
        </p:nvSpPr>
        <p:spPr>
          <a:xfrm>
            <a:off x="5160588" y="4679192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3325D42-EB65-AC4B-B550-AE7348909E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6197520"/>
              </p:ext>
            </p:extLst>
          </p:nvPr>
        </p:nvGraphicFramePr>
        <p:xfrm>
          <a:off x="5358671" y="5315202"/>
          <a:ext cx="1623722" cy="111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F4F4E2E0-6403-6449-9996-CC47C48CE5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7611417"/>
              </p:ext>
            </p:extLst>
          </p:nvPr>
        </p:nvGraphicFramePr>
        <p:xfrm>
          <a:off x="6814488" y="5315202"/>
          <a:ext cx="1623722" cy="111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72925D9-9825-4540-9964-C8C781DC3F1C}"/>
              </a:ext>
            </a:extLst>
          </p:cNvPr>
          <p:cNvSpPr/>
          <p:nvPr/>
        </p:nvSpPr>
        <p:spPr>
          <a:xfrm>
            <a:off x="7111676" y="5366101"/>
            <a:ext cx="1029345" cy="10269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FEC63B-988A-AC4A-8C5D-8F98A39BB8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7061" y="1740215"/>
            <a:ext cx="3220422" cy="985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2B38AF-25A3-564A-B80F-9FFBFD5C91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3524" y="1598224"/>
            <a:ext cx="6604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23894A-0258-AC40-913B-0CAD298278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3174" y="2141432"/>
            <a:ext cx="6604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AEBA08-9FCE-0644-8324-93E4A460BF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1287" y="1593511"/>
            <a:ext cx="6604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614CBC-C64B-834C-B86B-448FF4B7EE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4706" y="1588360"/>
            <a:ext cx="7112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15651D-3ABA-0F46-9633-89E1259C7F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4706" y="2159324"/>
            <a:ext cx="7112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6069E5-3419-154A-A650-31388D2A23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56877" y="2142957"/>
            <a:ext cx="660400" cy="863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598F40-66FF-774E-B115-A564E718E6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0432" y="4529584"/>
            <a:ext cx="863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1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50504DC-E9BD-0E4D-A1E9-C151FB150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79" y="5004794"/>
            <a:ext cx="774700" cy="774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1CE685-BEF2-E64D-B0F7-5F6D7A767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050" y="1801754"/>
            <a:ext cx="39370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B299BA-C41D-4F47-8C26-960F9D8D2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60" y="1121768"/>
            <a:ext cx="8801100" cy="558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4C25D71-CF01-CF4C-BD9F-E73AA783CB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251274" y="839380"/>
            <a:ext cx="318276" cy="2823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E048F3-98CD-F249-B71A-C57B3C154F2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542" t="25298" r="42638" b="35967"/>
          <a:stretch/>
        </p:blipFill>
        <p:spPr>
          <a:xfrm>
            <a:off x="8755236" y="755599"/>
            <a:ext cx="318024" cy="15517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0983CF6-D2AC-DB4E-9E3C-393DBDB41F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8999795" y="839380"/>
            <a:ext cx="318276" cy="2823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A126FD-5A3D-1847-ABE6-B05FE12B32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263504" y="1165281"/>
            <a:ext cx="318276" cy="2823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A7E9223-54B0-DF4E-9BA8-BB458321CC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012025" y="1165281"/>
            <a:ext cx="318276" cy="2823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EA5540-71A1-4B4E-BACB-760EFC8BE9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265788" y="1518304"/>
            <a:ext cx="318276" cy="2823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CAD123E-72E3-3F4D-A3BC-2186202E01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014309" y="1518304"/>
            <a:ext cx="318276" cy="2823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4FD340-33CD-8A41-B7C8-EC94B39990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007475" y="1829720"/>
            <a:ext cx="318276" cy="28238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10806C4-89D8-6E40-8EED-033CED1FAD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278018" y="1829720"/>
            <a:ext cx="318276" cy="282388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DE7A7C9-08EB-0840-A4DC-435008F519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45484">
            <a:off x="8204575" y="4355661"/>
            <a:ext cx="909113" cy="140263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15253A7D-C4E5-8B45-A460-70B0D9F073AA}"/>
              </a:ext>
            </a:extLst>
          </p:cNvPr>
          <p:cNvSpPr/>
          <p:nvPr/>
        </p:nvSpPr>
        <p:spPr>
          <a:xfrm>
            <a:off x="3943766" y="6032318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C7FBAB-B658-044D-ABDC-E6B81EE19E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6460" y="3227298"/>
            <a:ext cx="3888000" cy="613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452779-B9DE-DD4F-B44A-08C814BF85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5460" y="1801754"/>
            <a:ext cx="635000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0897E1-4CAC-8D45-A80D-AE75785FD0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7710" y="1801754"/>
            <a:ext cx="6350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0AA46-55F1-7741-B0AC-F5800C23DA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7548" y="3741144"/>
            <a:ext cx="8382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EE6340-8469-674B-8D6A-906D400BD1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3260" y="3741144"/>
            <a:ext cx="8255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F7455A-2A25-0E45-A499-94C15746EB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58538" y="5004794"/>
            <a:ext cx="9017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C5C41A-464F-4741-B60E-28FC580F00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56988" y="5880586"/>
            <a:ext cx="825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1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4F0CD4D-0E80-C346-B8AA-BDCC1EA48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843" y="4697159"/>
            <a:ext cx="825500" cy="85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FC716F-7081-9A4D-8ACF-81B3E19A5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015" y="2465703"/>
            <a:ext cx="5245100" cy="187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41CDFE-4F4F-D44F-8F46-9D8B6BD33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60" y="1110536"/>
            <a:ext cx="8801100" cy="5397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025" name="Picture 1" descr="page2image2144848144">
            <a:extLst>
              <a:ext uri="{FF2B5EF4-FFF2-40B4-BE49-F238E27FC236}">
                <a16:creationId xmlns:a16="http://schemas.microsoft.com/office/drawing/2014/main" id="{DD4E8E31-F496-9C4C-B242-002941CD4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334" y="139319"/>
            <a:ext cx="4318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93688609-A053-C743-B4BE-2EF5FC433912}"/>
              </a:ext>
            </a:extLst>
          </p:cNvPr>
          <p:cNvSpPr/>
          <p:nvPr/>
        </p:nvSpPr>
        <p:spPr>
          <a:xfrm>
            <a:off x="2777066" y="1292332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944D8C4-C2C7-E642-8F18-C4856D5F3F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251274" y="839380"/>
            <a:ext cx="318276" cy="2823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BEDAEFA-727B-4448-8A0A-D62A12E999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542" t="25298" r="42638" b="35967"/>
          <a:stretch/>
        </p:blipFill>
        <p:spPr>
          <a:xfrm>
            <a:off x="8755236" y="755599"/>
            <a:ext cx="318024" cy="15517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643D2CC-A2FE-F549-A658-D1592B2459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8999795" y="839380"/>
            <a:ext cx="318276" cy="2823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7CE3427-5B01-4E49-88F1-698042FB46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263504" y="1165281"/>
            <a:ext cx="318276" cy="2823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F7531C7-E5AA-EE4E-8989-ED0F0FD386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012025" y="1165281"/>
            <a:ext cx="318276" cy="2823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0A05F26-2E5A-0447-8AD1-C58A02FD68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014309" y="1518304"/>
            <a:ext cx="318276" cy="28238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BA3C1FF-DCCE-DD46-9AB6-2445AB718E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3899" y="1082600"/>
            <a:ext cx="951906" cy="886257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21795875-3151-8248-8C27-CD6F68E9F4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3662" y="1082600"/>
            <a:ext cx="951906" cy="886257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EC5B9628-DE2B-8E4E-B9C9-C00748709B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3425" y="1082600"/>
            <a:ext cx="951906" cy="886257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72D02EDE-9FEB-A64B-B99B-0CC81EF67C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3187" y="1082600"/>
            <a:ext cx="951906" cy="886257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30AC12EE-51CF-C748-93B0-1A6B793641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2949" y="1082600"/>
            <a:ext cx="951906" cy="886257"/>
          </a:xfrm>
          <a:prstGeom prst="rect">
            <a:avLst/>
          </a:prstGeom>
        </p:spPr>
      </p:pic>
      <p:pic>
        <p:nvPicPr>
          <p:cNvPr id="7" name="Picture 6" descr="A close up of a football ball&#10;&#10;Description automatically generated">
            <a:extLst>
              <a:ext uri="{FF2B5EF4-FFF2-40B4-BE49-F238E27FC236}">
                <a16:creationId xmlns:a16="http://schemas.microsoft.com/office/drawing/2014/main" id="{C7B14170-EE1F-674F-ABA2-7E25BC43E1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5093" y="4220280"/>
            <a:ext cx="1206500" cy="1308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3AD7EBE-A4B1-EB49-89A1-208DE715E107}"/>
              </a:ext>
            </a:extLst>
          </p:cNvPr>
          <p:cNvSpPr/>
          <p:nvPr/>
        </p:nvSpPr>
        <p:spPr>
          <a:xfrm>
            <a:off x="3880918" y="5843165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0C9389-CBEE-6448-94CF-92789EC25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6678" y="5659511"/>
            <a:ext cx="1945399" cy="848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599A01-B37F-5D46-B3A1-5F51371F5F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8599" y="1163074"/>
            <a:ext cx="8128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D58196-8E86-F541-8A5C-DE1A14FDFE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1368" y="3048000"/>
            <a:ext cx="1168400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6EBD3-C4E5-DF46-8561-DE404D83EB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5191" y="3570603"/>
            <a:ext cx="1168400" cy="77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E0B0A3-A6F2-1944-856A-6FFF0C115B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57804" y="4812143"/>
            <a:ext cx="8128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897F74-07E1-2649-9A96-A92B3A537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96034" y="5700470"/>
            <a:ext cx="660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4150</TotalTime>
  <Words>87</Words>
  <Application>Microsoft Office PowerPoint</Application>
  <PresentationFormat>A4 Paper (210x297 mm)</PresentationFormat>
  <Paragraphs>17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Bariol</vt:lpstr>
      <vt:lpstr>Calibri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Victoria Johnson</cp:lastModifiedBy>
  <cp:revision>184</cp:revision>
  <dcterms:created xsi:type="dcterms:W3CDTF">2019-10-15T10:24:11Z</dcterms:created>
  <dcterms:modified xsi:type="dcterms:W3CDTF">2021-01-03T16:08:24Z</dcterms:modified>
</cp:coreProperties>
</file>