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/>
    <p:restoredTop sz="94694"/>
  </p:normalViewPr>
  <p:slideViewPr>
    <p:cSldViewPr snapToGrid="0" snapToObjects="1">
      <p:cViewPr varScale="1">
        <p:scale>
          <a:sx n="69" d="100"/>
          <a:sy n="69" d="100"/>
        </p:scale>
        <p:origin x="14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C089-4F35-4C43-BC59-438EC1FE0F45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BF2E-605A-DD44-BAE4-1590D24E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6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>
                <a:effectLst/>
                <a:latin typeface="Bariol" panose="02000506040000020003" pitchFamily="2" charset="0"/>
              </a:rPr>
              <a:t>Year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Week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Day 1</a:t>
            </a:r>
            <a:endParaRPr lang="en-GB" dirty="0">
              <a:effectLst/>
              <a:latin typeface="Bariol" panose="02000506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i="0" kern="1200" baseline="0" smtClean="0">
          <a:solidFill>
            <a:schemeClr val="bg1"/>
          </a:solidFill>
          <a:effectLst/>
          <a:latin typeface="Bariol" panose="02000506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3.png"/><Relationship Id="rId7" Type="http://schemas.openxmlformats.org/officeDocument/2006/relationships/image" Target="../media/image59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8.png"/><Relationship Id="rId5" Type="http://schemas.openxmlformats.org/officeDocument/2006/relationships/image" Target="../media/image42.png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.png"/><Relationship Id="rId7" Type="http://schemas.openxmlformats.org/officeDocument/2006/relationships/image" Target="../media/image39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.png"/><Relationship Id="rId7" Type="http://schemas.openxmlformats.org/officeDocument/2006/relationships/image" Target="../media/image4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3.png"/><Relationship Id="rId7" Type="http://schemas.openxmlformats.org/officeDocument/2006/relationships/image" Target="../media/image49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3.png"/><Relationship Id="rId7" Type="http://schemas.openxmlformats.org/officeDocument/2006/relationships/image" Target="../media/image55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00" y="1119331"/>
            <a:ext cx="7285351" cy="5578323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1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1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262" y="3227821"/>
            <a:ext cx="786523" cy="13441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82" y="3227821"/>
            <a:ext cx="786523" cy="13441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453" y="3227820"/>
            <a:ext cx="786523" cy="13441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24" y="3227819"/>
            <a:ext cx="786523" cy="134417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6042991" y="5070755"/>
            <a:ext cx="42949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84448" y="5056901"/>
            <a:ext cx="42949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368145" y="1834095"/>
            <a:ext cx="232183" cy="4241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1616" y="1122686"/>
            <a:ext cx="725487" cy="85961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2985" y="3584319"/>
            <a:ext cx="2085013" cy="85961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7928" y="4510608"/>
            <a:ext cx="1579001" cy="87180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32434" y="5509896"/>
            <a:ext cx="70110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7" y="1107006"/>
            <a:ext cx="7285351" cy="5578323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Day 5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328" y="3468400"/>
            <a:ext cx="1177201" cy="117287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28" y="3468399"/>
            <a:ext cx="1177201" cy="117287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328" y="3468398"/>
            <a:ext cx="1177201" cy="117287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842" y="3466736"/>
            <a:ext cx="1177201" cy="117287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328" y="4207236"/>
            <a:ext cx="1177201" cy="117287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103" y="4207236"/>
            <a:ext cx="1177201" cy="117287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842" y="4196809"/>
            <a:ext cx="1177201" cy="11728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103" y="4199118"/>
            <a:ext cx="1177201" cy="1172873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>
            <a:off x="7994073" y="1834096"/>
            <a:ext cx="59574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465127" y="1834095"/>
            <a:ext cx="135202" cy="4657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9660" y="1132524"/>
            <a:ext cx="1274174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4240" y="2085795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4803" y="4196809"/>
            <a:ext cx="2676376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69699" y="5508753"/>
            <a:ext cx="131075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6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7" y="1145158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1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 smtClean="0">
                <a:latin typeface="+mn-lt"/>
              </a:rPr>
              <a:t>Day 2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141" y="3002615"/>
            <a:ext cx="1733550" cy="16139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91" y="3002615"/>
            <a:ext cx="1733550" cy="161399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216" y="3002615"/>
            <a:ext cx="1733550" cy="1613995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6223106" y="5070755"/>
            <a:ext cx="42949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563" y="5056901"/>
            <a:ext cx="42949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600329" y="1834095"/>
            <a:ext cx="482954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9605" y="1145158"/>
            <a:ext cx="664522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9766" y="3530652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0907" y="4514027"/>
            <a:ext cx="1396105" cy="871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18920" y="5533203"/>
            <a:ext cx="71329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5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7" y="1165879"/>
            <a:ext cx="7285351" cy="5084505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1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 smtClean="0">
                <a:latin typeface="+mn-lt"/>
              </a:rPr>
              <a:t>Day 3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956" y="2180793"/>
            <a:ext cx="819150" cy="1069446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8600329" y="1468582"/>
            <a:ext cx="225016" cy="3655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6747" y="4270625"/>
            <a:ext cx="3151905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9955" y="4280184"/>
            <a:ext cx="725487" cy="5852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5590" y="1165879"/>
            <a:ext cx="664522" cy="8596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23106" y="2417453"/>
            <a:ext cx="2085013" cy="8596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78840" y="5052633"/>
            <a:ext cx="816935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8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7" y="1153207"/>
            <a:ext cx="7285351" cy="509060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1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 smtClean="0">
                <a:latin typeface="+mn-lt"/>
              </a:rPr>
              <a:t>Day 4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8589818" y="1834096"/>
            <a:ext cx="10510" cy="6735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8325853" y="1551709"/>
            <a:ext cx="274476" cy="2823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2833" y="4220629"/>
            <a:ext cx="3158002" cy="8596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8953" y="1159516"/>
            <a:ext cx="670618" cy="85961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4522" y="2609032"/>
            <a:ext cx="2085013" cy="85961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79090" y="4275030"/>
            <a:ext cx="725487" cy="58526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46348" y="5080240"/>
            <a:ext cx="87790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7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98" y="1163938"/>
            <a:ext cx="7285351" cy="4596782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1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 smtClean="0">
                <a:latin typeface="+mn-lt"/>
              </a:rPr>
              <a:t>Day 5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164" y="5164314"/>
            <a:ext cx="1300163" cy="11584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914" y="5164314"/>
            <a:ext cx="1300163" cy="11584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64" y="5164314"/>
            <a:ext cx="1300163" cy="11584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414" y="5219607"/>
            <a:ext cx="1199577" cy="11031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684" y="5219607"/>
            <a:ext cx="1199577" cy="1103108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>
            <a:off x="8589818" y="1834096"/>
            <a:ext cx="10510" cy="6735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600329" y="1834095"/>
            <a:ext cx="308144" cy="36501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5656" y="1156991"/>
            <a:ext cx="1274174" cy="8596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1558" y="2139583"/>
            <a:ext cx="2085013" cy="8596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5948" y="3344515"/>
            <a:ext cx="2670279" cy="85961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5840" y="4630606"/>
            <a:ext cx="98763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12" y="1137304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Day 1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843" y="4257545"/>
            <a:ext cx="899004" cy="97654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360" y="4257545"/>
            <a:ext cx="899004" cy="97654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531" y="4257545"/>
            <a:ext cx="899004" cy="976546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>
            <a:off x="8589818" y="1834096"/>
            <a:ext cx="9079" cy="5818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00329" y="1440873"/>
            <a:ext cx="100326" cy="39322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6230" y="1123791"/>
            <a:ext cx="1274174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512" y="2091047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8041" y="3362466"/>
            <a:ext cx="2670279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42991" y="5501762"/>
            <a:ext cx="133514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4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7" y="1158360"/>
            <a:ext cx="7285351" cy="509060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Day 2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598" y="3636947"/>
            <a:ext cx="981075" cy="90217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088" y="4280496"/>
            <a:ext cx="981075" cy="90217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25" y="3636947"/>
            <a:ext cx="981075" cy="90217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515" y="4280496"/>
            <a:ext cx="981075" cy="90217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702" y="3636947"/>
            <a:ext cx="981075" cy="90217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192" y="4280496"/>
            <a:ext cx="981075" cy="90217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109" y="3636947"/>
            <a:ext cx="981075" cy="90217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599" y="4280496"/>
            <a:ext cx="981075" cy="90217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98" y="3636947"/>
            <a:ext cx="981075" cy="90217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88" y="4280496"/>
            <a:ext cx="981075" cy="90217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209" y="3636947"/>
            <a:ext cx="981075" cy="90217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699" y="4280496"/>
            <a:ext cx="981075" cy="902177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>
          <a:xfrm>
            <a:off x="8589818" y="1834096"/>
            <a:ext cx="63730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8257309" y="1551709"/>
            <a:ext cx="343020" cy="2823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2951" y="1158360"/>
            <a:ext cx="1274174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6773" y="2165348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9627" y="3900255"/>
            <a:ext cx="2670279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42991" y="5074608"/>
            <a:ext cx="133514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7" y="1138226"/>
            <a:ext cx="7285351" cy="5084505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Day 3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65" y="3684457"/>
            <a:ext cx="1258600" cy="112137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778" y="3684457"/>
            <a:ext cx="1258600" cy="112137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791" y="3684457"/>
            <a:ext cx="1258600" cy="112137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804" y="3684457"/>
            <a:ext cx="1258600" cy="1121370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>
            <a:off x="8589818" y="1834096"/>
            <a:ext cx="62345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600330" y="1834095"/>
            <a:ext cx="197306" cy="4657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7304" y="1151785"/>
            <a:ext cx="1274174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5592" y="2151996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8704" y="3815336"/>
            <a:ext cx="2670279" cy="8596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55228" y="5038228"/>
            <a:ext cx="131075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1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6" y="1142158"/>
            <a:ext cx="7285351" cy="5084505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2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 smtClean="0">
                <a:latin typeface="+mn-lt"/>
              </a:rPr>
              <a:t>Day 4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328" y="3468400"/>
            <a:ext cx="1482436" cy="14769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946" y="3468400"/>
            <a:ext cx="1482436" cy="147698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564" y="3468400"/>
            <a:ext cx="1482436" cy="14769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55" y="3468400"/>
            <a:ext cx="1482436" cy="147698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882" y="3468400"/>
            <a:ext cx="1482436" cy="1476986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flipH="1">
            <a:off x="7952509" y="1834096"/>
            <a:ext cx="63730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8600329" y="1551709"/>
            <a:ext cx="321998" cy="2823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9168" y="1147895"/>
            <a:ext cx="1274174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4375" y="2116444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8139" y="3900255"/>
            <a:ext cx="2670279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87614" y="5065308"/>
            <a:ext cx="131075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2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</TotalTime>
  <Words>80</Words>
  <Application>Microsoft Office PowerPoint</Application>
  <PresentationFormat>A4 Paper (210x297 mm)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Bariol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Cooper</dc:creator>
  <cp:lastModifiedBy>Victoria Johnson</cp:lastModifiedBy>
  <cp:revision>23</cp:revision>
  <dcterms:created xsi:type="dcterms:W3CDTF">2019-10-15T10:24:11Z</dcterms:created>
  <dcterms:modified xsi:type="dcterms:W3CDTF">2021-01-03T16:14:39Z</dcterms:modified>
</cp:coreProperties>
</file>