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/>
    <p:restoredTop sz="94694"/>
  </p:normalViewPr>
  <p:slideViewPr>
    <p:cSldViewPr snapToGrid="0" snapToObjects="1">
      <p:cViewPr varScale="1">
        <p:scale>
          <a:sx n="69" d="100"/>
          <a:sy n="69" d="100"/>
        </p:scale>
        <p:origin x="14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.png"/><Relationship Id="rId7" Type="http://schemas.openxmlformats.org/officeDocument/2006/relationships/image" Target="../media/image74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6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6.png"/><Relationship Id="rId10" Type="http://schemas.openxmlformats.org/officeDocument/2006/relationships/image" Target="../media/image43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11" Type="http://schemas.openxmlformats.org/officeDocument/2006/relationships/image" Target="../media/image52.png"/><Relationship Id="rId5" Type="http://schemas.openxmlformats.org/officeDocument/2006/relationships/image" Target="../media/image47.png"/><Relationship Id="rId10" Type="http://schemas.openxmlformats.org/officeDocument/2006/relationships/image" Target="../media/image51.png"/><Relationship Id="rId4" Type="http://schemas.openxmlformats.org/officeDocument/2006/relationships/image" Target="../media/image6.png"/><Relationship Id="rId9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4.png"/><Relationship Id="rId7" Type="http://schemas.openxmlformats.org/officeDocument/2006/relationships/image" Target="../media/image57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6.png"/><Relationship Id="rId9" Type="http://schemas.openxmlformats.org/officeDocument/2006/relationships/image" Target="../media/image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2.png"/><Relationship Id="rId7" Type="http://schemas.openxmlformats.org/officeDocument/2006/relationships/image" Target="../media/image55.png"/><Relationship Id="rId12" Type="http://schemas.openxmlformats.org/officeDocument/2006/relationships/image" Target="../media/image69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68.png"/><Relationship Id="rId5" Type="http://schemas.openxmlformats.org/officeDocument/2006/relationships/image" Target="../media/image64.png"/><Relationship Id="rId10" Type="http://schemas.openxmlformats.org/officeDocument/2006/relationships/image" Target="../media/image67.png"/><Relationship Id="rId4" Type="http://schemas.openxmlformats.org/officeDocument/2006/relationships/image" Target="../media/image63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90CD1B2-53AD-415F-84AD-3D0856699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501" y="1826975"/>
            <a:ext cx="3066554" cy="85961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F28695-57FA-4FAD-BD70-072BA4707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057" y="1110187"/>
            <a:ext cx="7285351" cy="55844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B7AAD77-E849-4885-A0D8-2053A62683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9844" y="1812816"/>
            <a:ext cx="877900" cy="85961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F5F8182-E84A-4E37-9F26-8E75A340A9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8476" y="1834096"/>
            <a:ext cx="847417" cy="85961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3477598" y="2418869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65485" y="2413217"/>
            <a:ext cx="42949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600329" y="1834095"/>
            <a:ext cx="177911" cy="36046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20D352B9-98AD-4623-9C34-6D1AEE8D7B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84978" y="4534483"/>
            <a:ext cx="1828959" cy="8596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A10C90-507F-450E-BFA2-9296666C18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57663" y="5459004"/>
            <a:ext cx="707197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9F095E-CE38-4935-AE9A-2040F57B8EB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05254" y="2569389"/>
            <a:ext cx="2085013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FCA7C3-1CC3-4235-BD2D-DD75D66C2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81" y="1068670"/>
            <a:ext cx="6608637" cy="6078239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4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5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7892716" y="1834096"/>
            <a:ext cx="697103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8197516" y="1834096"/>
            <a:ext cx="402814" cy="36115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C1D53BC-8116-4331-A7BD-FD268E4B7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977" y="1650289"/>
            <a:ext cx="2109399" cy="21215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24CA42-1A18-4D7C-A4A9-A40B697803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5819" y="2211856"/>
            <a:ext cx="2024047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CF319A9-C8AA-4637-8381-0D4525EC52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4962" y="3651523"/>
            <a:ext cx="487722" cy="4450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85AB375-BEE3-4482-8217-A45B377F86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8515" y="4149651"/>
            <a:ext cx="487722" cy="44504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74F1EF6-E82C-4062-9525-941E4FE2E7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82318" y="4054365"/>
            <a:ext cx="2085013" cy="8596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9BBBBD1-ACD1-41A9-A301-CF0ED592CD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50279" y="4913976"/>
            <a:ext cx="2676376" cy="85961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4BA2B04-D1D6-409A-B605-66EEA93816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53497" y="5911727"/>
            <a:ext cx="13107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61BD7B9-85A1-4ABD-9F1D-A19F32D9C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7501" y="1825928"/>
            <a:ext cx="4822354" cy="16704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86AA22-98C7-4C10-BE37-EF5583D49A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03" y="1138331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2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8589818" y="1834096"/>
            <a:ext cx="0" cy="69504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8600329" y="1475874"/>
            <a:ext cx="351166" cy="35822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900111" y="2529137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293141" y="2553201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705634" y="2537159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2876049" y="3066545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325225" y="3050503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710234" y="3050504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111285" y="3050505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496297" y="3050507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73A1EAA-65F7-4536-A2BA-946FD8C5DE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6056" y="2804986"/>
            <a:ext cx="816935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7C1675-3BB7-4647-94C5-3B539C9A9F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1285" y="3548816"/>
            <a:ext cx="2078916" cy="8596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BDCAAA-F72A-4C16-9957-F05384FAE7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11285" y="4513305"/>
            <a:ext cx="877900" cy="8596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5ACD2C5-F34D-4887-A4BD-64E7576ADD2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11285" y="5526815"/>
            <a:ext cx="72548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30BCF79-EAC4-4EDB-9F54-712671D82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915" y="1808559"/>
            <a:ext cx="4828450" cy="16704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E930EF6-1832-4EC1-9472-05CB330E1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65" y="1179967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3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>
            <a:off x="8589818" y="1834096"/>
            <a:ext cx="0" cy="69504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8149389" y="1700463"/>
            <a:ext cx="450941" cy="1336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868027" y="2529137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261057" y="2553201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673550" y="2537159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843965" y="3066545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293141" y="3050503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3678150" y="3050504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4079201" y="3050505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28975CF-B839-457D-8624-07C27724B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6003" y="2232681"/>
            <a:ext cx="725487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C969A8-EC69-432A-8293-4BEE775FB0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9201" y="3626626"/>
            <a:ext cx="658425" cy="85961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3752AD-C513-4CA4-9EAD-0CEE87769A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9558" y="4581725"/>
            <a:ext cx="2085013" cy="8596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5207F85-92C4-452F-9647-E0F2DA66D4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75923" y="5568535"/>
            <a:ext cx="88399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31627A-8526-4395-AACF-1D7A189F6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86" y="1896173"/>
            <a:ext cx="4828450" cy="16704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70C302B-1024-4A46-8DB9-D4464D1052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07" y="1168812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4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8C31F2-9531-014B-9BDD-D7196BB88249}"/>
              </a:ext>
            </a:extLst>
          </p:cNvPr>
          <p:cNvSpPr txBox="1"/>
          <p:nvPr/>
        </p:nvSpPr>
        <p:spPr>
          <a:xfrm>
            <a:off x="5030311" y="2879835"/>
            <a:ext cx="507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KG Primary Penmanship" panose="02000506000000020003" pitchFamily="2" charset="77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8589818" y="1379621"/>
            <a:ext cx="10511" cy="45447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6294481" y="3007751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2500523" y="2508733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2902805" y="2507673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305919" y="2502812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723341" y="2508733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2500523" y="3014302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902805" y="3013242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305919" y="3008381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DB5BA46-C3DE-4719-8E10-61AC6B5D93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4392" y="2314959"/>
            <a:ext cx="2420322" cy="16460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90C5962-20A0-4E35-B461-75B0AA569F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89648" y="3599994"/>
            <a:ext cx="877900" cy="8596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B0E4CA3-B553-44EE-B347-E8FA372BE1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21426" y="4543245"/>
            <a:ext cx="2085013" cy="8596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F785A03-5584-46EE-8B26-3B82070104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215663" y="5551813"/>
            <a:ext cx="87790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47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B87200-7B00-448E-9548-85CA87480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66" y="1141423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3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5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8557734" y="1834100"/>
            <a:ext cx="714118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8181474" y="1834095"/>
            <a:ext cx="418855" cy="20325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294481" y="3007751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013867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418392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822917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27442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3045951" y="3014302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448233" y="3013242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3851347" y="3008381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4631967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5036490" y="2497907"/>
            <a:ext cx="336884" cy="336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6C4B60-3530-4773-A397-60E349419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4912" y="1848926"/>
            <a:ext cx="4535817" cy="167044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AD3B61-5BD1-48F8-A274-43E262C3E8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3636" y="2309003"/>
            <a:ext cx="2414225" cy="16460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5A00F2-9B47-42A0-9F80-9BAEE27F35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5117" y="3576319"/>
            <a:ext cx="993734" cy="8596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FC6085-4D56-4C34-921E-E567EE67D7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77460" y="5014618"/>
            <a:ext cx="1005927" cy="8961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76368C-69A2-4A0A-AD96-89DFE4F017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98716" y="5043457"/>
            <a:ext cx="1005927" cy="8961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E1A8F97-3D5A-4A0F-8E49-07EB18F4C7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7554" y="4317863"/>
            <a:ext cx="1005927" cy="8961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34C1404-DE55-4151-9B20-B1B9F3C0E3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0562" y="4317863"/>
            <a:ext cx="1005927" cy="8961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23F8834-959A-41DD-AFAA-E59A31FEA08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61818" y="4378464"/>
            <a:ext cx="1005927" cy="89619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B9F136F-CC20-4EE0-87E5-5FD165803B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07773" y="5074514"/>
            <a:ext cx="2670279" cy="85961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D76623E2-971A-4042-A386-DFC5F936900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99200" y="5523222"/>
            <a:ext cx="1274174" cy="85961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7A4412A-44FC-41A4-A63C-73621713BF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96989" y="1771817"/>
            <a:ext cx="158509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8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F994BB1-196E-47A7-B7BA-CF3690488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191" y="1875385"/>
            <a:ext cx="4816257" cy="16704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3641E99-3379-4100-82F9-7BC0432CF8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4706" y="2314165"/>
            <a:ext cx="2981202" cy="16460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D053D7-787F-429E-B5F9-5697F6A0FD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03" y="1175364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4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1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>
            <a:off x="8589818" y="1834096"/>
            <a:ext cx="10510" cy="6735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8600329" y="1440873"/>
            <a:ext cx="100326" cy="39322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0051281-3E80-4688-BD15-01DE089D1136}"/>
              </a:ext>
            </a:extLst>
          </p:cNvPr>
          <p:cNvSpPr txBox="1"/>
          <p:nvPr/>
        </p:nvSpPr>
        <p:spPr>
          <a:xfrm>
            <a:off x="2982011" y="4079383"/>
            <a:ext cx="2517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KG Primary Penmanship" panose="02000506000000020003" pitchFamily="2" charset="77"/>
              </a:rPr>
              <a:t>1111   1111   111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3092616" y="4309811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622003" y="4277722"/>
            <a:ext cx="209550" cy="1333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A47B445-D996-4384-B0F3-49CC0D05FA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3441" y="1780176"/>
            <a:ext cx="2676376" cy="85961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4733931-1A06-4BD6-BEB8-295481ADCD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0365" y="2891175"/>
            <a:ext cx="768163" cy="62184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EDE0ECE-BCCA-4DE8-8AFC-11B3578726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5460" y="2447771"/>
            <a:ext cx="602273" cy="48755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40B96E9-EB8F-4424-A517-969B8AD638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34584" y="2958322"/>
            <a:ext cx="602272" cy="487553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96AE3E4-C157-4218-B816-B008898E0D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2012" y="2935324"/>
            <a:ext cx="602272" cy="487553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14E648F-0918-46F4-9F27-89EB5E06A5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87155" y="2935325"/>
            <a:ext cx="603556" cy="487722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4A064E1-2573-41DB-A51A-E475D826C7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56214" y="2439246"/>
            <a:ext cx="603556" cy="48772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5CD35EBD-D20C-4D6C-9ECB-116088CB5E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09872" y="2466643"/>
            <a:ext cx="603556" cy="48772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4940C313-0BA5-4639-BFA5-5DFEDB8B27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93423" y="2465017"/>
            <a:ext cx="603556" cy="48772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33242A84-16EF-4193-8DBE-501244DAE6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1668" y="2435034"/>
            <a:ext cx="603556" cy="48772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A613A6C-9179-468C-8545-32E4DC9AF35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8947" y="3676364"/>
            <a:ext cx="1274174" cy="85961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BCB5F65-53C1-473B-B50D-AC8CB389E0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58953" y="4580641"/>
            <a:ext cx="2085013" cy="859611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9105DFA5-5B81-45F0-A1CA-1DF7E478934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76326" y="5552039"/>
            <a:ext cx="133514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4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FE923BE-1BEE-48BE-9688-A5A6A71D5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652" y="1877092"/>
            <a:ext cx="4816257" cy="167044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71B1124-935D-4FDB-9056-9E4095C1E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203" y="1123026"/>
            <a:ext cx="72853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4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2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>
          <a:xfrm>
            <a:off x="8589818" y="1834096"/>
            <a:ext cx="63730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8257309" y="1551709"/>
            <a:ext cx="343020" cy="2823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582374" y="3887364"/>
            <a:ext cx="460110" cy="1865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7048495" y="3915236"/>
            <a:ext cx="460110" cy="1865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7626828" y="3913964"/>
            <a:ext cx="460110" cy="1865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8FF9025E-9A0E-40D9-AB5E-5C563557C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1882" y="2972019"/>
            <a:ext cx="621846" cy="5121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5444F2-6B4B-45E5-972E-9FE22D22E4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9136" y="2942324"/>
            <a:ext cx="621846" cy="5121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F0EA1EE-5D21-431E-96E8-29EEA01504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0902" y="2418214"/>
            <a:ext cx="621846" cy="51210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2FF5921-1B97-4852-8A4C-F2DED58A26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370" y="2407461"/>
            <a:ext cx="621846" cy="5121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D7D2F6-0F03-46F4-A5E0-4524371318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6018" y="2440092"/>
            <a:ext cx="621846" cy="51210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8ACEEA-8FC4-4705-BD15-811F557345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9542" y="2433377"/>
            <a:ext cx="621846" cy="5121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E125B44-D712-4941-995B-BDD35F4AEC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9640" y="2424995"/>
            <a:ext cx="621846" cy="51210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A837053-24FD-4E72-8BED-AF96FF4C3D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649" y="2945485"/>
            <a:ext cx="621846" cy="51210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94FC79E-C181-4176-8E70-AF7E0191A8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3288" y="2978116"/>
            <a:ext cx="310923" cy="49991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F2380B7-B3F8-4DD1-A658-82C345499D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42991" y="1803716"/>
            <a:ext cx="2676376" cy="8596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487488F-DFD4-42EE-9C5B-80E40A6810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58343" y="2312307"/>
            <a:ext cx="2981202" cy="16460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0C1ACB5-73D5-463F-8BC0-377BEF3FEE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43840" y="3630696"/>
            <a:ext cx="2145978" cy="85961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6309EEA-E813-4529-9A12-DFF73E21D8C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81179" y="4528854"/>
            <a:ext cx="1274174" cy="8596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865337-EEBA-4C1F-8ED2-B1384C4743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74524" y="5529494"/>
            <a:ext cx="131075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2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9660996-E268-48F2-978C-37BF97596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845" y="1765603"/>
            <a:ext cx="4816257" cy="201795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495E35-8C46-4CD5-83D1-2425AD085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903" y="1155538"/>
            <a:ext cx="744386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4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3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H="1" flipV="1">
            <a:off x="7972926" y="1834095"/>
            <a:ext cx="616892" cy="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600330" y="1607419"/>
            <a:ext cx="303038" cy="2266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0457AC11-D710-4C69-96AF-79528A6EAE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1753" y="3078704"/>
            <a:ext cx="262151" cy="3170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463D95-8254-4339-8C73-91515C70C3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0811" y="3258270"/>
            <a:ext cx="262151" cy="3170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997EEF7-4289-41ED-95E7-6DE37B83DC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7282" y="3246419"/>
            <a:ext cx="262151" cy="3170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D8D5EA1-6B32-44D2-AE6B-56FD8EE322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0368" y="3237214"/>
            <a:ext cx="262151" cy="3170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9BFF9D1-7093-4B72-A815-B89774673A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30259" y="2772401"/>
            <a:ext cx="262151" cy="3170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130AB25-3770-489D-9549-30DBE42ECA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2355" y="2779361"/>
            <a:ext cx="262151" cy="3170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474B0DA-F99E-43CA-B066-305733EDAB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5078" y="2325058"/>
            <a:ext cx="262151" cy="31701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9F51732-D33C-4E45-A73B-9AB64CAE5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60811" y="2320818"/>
            <a:ext cx="262151" cy="31701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C7D95A0-69AB-4115-9195-1EE7B2AD20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5590" y="2320818"/>
            <a:ext cx="262151" cy="31701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FDE16F2-8BDE-4D07-96DF-7FEA0B8D86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0369" y="2317998"/>
            <a:ext cx="262151" cy="31701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CABCC8F-96DE-45F4-9ECF-FB6E130A3C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0419" y="2376948"/>
            <a:ext cx="2981202" cy="1639966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734FF2D-5A71-48E2-807D-F2A38AC614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81075" y="3586737"/>
            <a:ext cx="2676376" cy="85961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775FB94-566D-4311-BF4E-2C22510F3FE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99044" y="4557533"/>
            <a:ext cx="2085013" cy="859611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A389AFE-464B-4BA5-AD57-17144A10F0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39091" y="5527957"/>
            <a:ext cx="1310754" cy="85961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4BFC6E66-7B49-4C3E-999A-8CD6E41D493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86817" y="1733881"/>
            <a:ext cx="1274174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E39D8B-7CBC-46E4-8697-C40FB33BB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730" y="1131128"/>
            <a:ext cx="7413379" cy="5584420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1F76105-F6F0-4F11-86D5-6078897172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6112" y="4838729"/>
            <a:ext cx="566977" cy="56697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CFE22B4D-3AF0-488E-8D96-01F3F6FB9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7090" y="4776899"/>
            <a:ext cx="3487214" cy="8596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FC5379-27AA-48A8-88E6-B8ED52DA1E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7601" y="1748749"/>
            <a:ext cx="4816257" cy="1560711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4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Day 4 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 flipV="1">
            <a:off x="8357937" y="1551709"/>
            <a:ext cx="242392" cy="28238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8589818" y="1834097"/>
            <a:ext cx="0" cy="66847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213762" y="3830047"/>
            <a:ext cx="460110" cy="18658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A0A5052E-6924-44A6-8453-05CEB57CB9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9691" y="2315997"/>
            <a:ext cx="262151" cy="3170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589482-70E3-49E1-A176-CF4074F23A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28316" y="2315997"/>
            <a:ext cx="262151" cy="31701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154341-7355-4818-A3BC-9ABF5779D9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73968" y="2314717"/>
            <a:ext cx="262151" cy="3170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FA0A6D6-5217-4E98-9F23-52C4C6309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00697" y="2314717"/>
            <a:ext cx="262151" cy="31701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AD4D6E3-21E9-4788-8542-650EB215EA5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0752" y="2309233"/>
            <a:ext cx="262151" cy="31701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F08347B-92BF-44D2-867D-FAD8C7B536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3758" y="2791693"/>
            <a:ext cx="262151" cy="3170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852AB8C-5E2C-45B3-87FC-E59365403F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88865" y="2787036"/>
            <a:ext cx="262151" cy="317019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477B090-DA06-4697-BBC6-70D750718D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12256" y="2791693"/>
            <a:ext cx="262151" cy="31701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4FEB537-6477-4015-9848-148195ABD9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7128" y="2784978"/>
            <a:ext cx="262151" cy="317019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7909FD3-EB58-4691-888D-A681159E59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3284" y="2344058"/>
            <a:ext cx="262151" cy="31701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DB06880-3EFF-4125-B64F-2349802E1B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39955" y="2309233"/>
            <a:ext cx="262151" cy="31701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A0BF4F6-3361-4ED7-8E5F-5FE4F1F45B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13099" y="1635281"/>
            <a:ext cx="1694835" cy="135342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F1E78CC-A1FE-4A63-84C2-A096CF0B7C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0522" y="2605554"/>
            <a:ext cx="2670279" cy="85961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4EF730-4D0C-4521-A203-CECE253419A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58864" y="3537993"/>
            <a:ext cx="1268078" cy="859611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72F30E6D-3BEC-42DB-B976-92B1F8CC94B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057698" y="4820439"/>
            <a:ext cx="1152244" cy="58526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17334E5-AB14-4D63-B47A-67A6D87EB42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19274" y="5503984"/>
            <a:ext cx="2085013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2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668</TotalTime>
  <Words>84</Words>
  <Application>Microsoft Office PowerPoint</Application>
  <PresentationFormat>A4 Paper (210x297 mm)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Bariol</vt:lpstr>
      <vt:lpstr>Calibri</vt:lpstr>
      <vt:lpstr>KG Primary Penmanship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Victoria Johnson</cp:lastModifiedBy>
  <cp:revision>44</cp:revision>
  <dcterms:created xsi:type="dcterms:W3CDTF">2019-10-15T10:24:11Z</dcterms:created>
  <dcterms:modified xsi:type="dcterms:W3CDTF">2021-01-03T16:13:22Z</dcterms:modified>
</cp:coreProperties>
</file>